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79" r:id="rId4"/>
    <p:sldId id="281" r:id="rId5"/>
    <p:sldId id="257" r:id="rId6"/>
    <p:sldId id="264" r:id="rId7"/>
    <p:sldId id="259" r:id="rId8"/>
    <p:sldId id="260" r:id="rId9"/>
    <p:sldId id="261" r:id="rId10"/>
    <p:sldId id="283" r:id="rId11"/>
    <p:sldId id="278" r:id="rId12"/>
    <p:sldId id="265" r:id="rId13"/>
    <p:sldId id="269" r:id="rId14"/>
    <p:sldId id="262" r:id="rId15"/>
    <p:sldId id="284" r:id="rId16"/>
    <p:sldId id="266" r:id="rId17"/>
    <p:sldId id="267" r:id="rId18"/>
  </p:sldIdLst>
  <p:sldSz cx="18288000" cy="10287000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666"/>
    <a:srgbClr val="9AB8F4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2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20F3-4502-46B7-B412-91D762CE34D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91BC1-A1EA-4A74-BCCF-F825C1E05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7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1" name="Google Shape;18641;g1dc4b6fe64d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2" name="Google Shape;18642;g1dc4b6fe64d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91BC1-A1EA-4A74-BCCF-F825C1E056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5" name="Google Shape;21245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6" name="Google Shape;21246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91BC1-A1EA-4A74-BCCF-F825C1E056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6"/>
          <p:cNvGrpSpPr/>
          <p:nvPr/>
        </p:nvGrpSpPr>
        <p:grpSpPr>
          <a:xfrm>
            <a:off x="16857800" y="3403368"/>
            <a:ext cx="5713228" cy="5713228"/>
            <a:chOff x="1190625" y="238125"/>
            <a:chExt cx="5205200" cy="5205200"/>
          </a:xfrm>
        </p:grpSpPr>
        <p:sp>
          <p:nvSpPr>
            <p:cNvPr id="1245" name="Google Shape;1245;p6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622" name="Google Shape;1622;p6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3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6"/>
          <p:cNvGrpSpPr/>
          <p:nvPr/>
        </p:nvGrpSpPr>
        <p:grpSpPr>
          <a:xfrm>
            <a:off x="15553551" y="-343480"/>
            <a:ext cx="2665902" cy="3818272"/>
            <a:chOff x="3130911" y="1235536"/>
            <a:chExt cx="1434514" cy="2054601"/>
          </a:xfrm>
        </p:grpSpPr>
        <p:sp>
          <p:nvSpPr>
            <p:cNvPr id="1624" name="Google Shape;1624;p6"/>
            <p:cNvSpPr/>
            <p:nvPr/>
          </p:nvSpPr>
          <p:spPr>
            <a:xfrm>
              <a:off x="3130911" y="1712601"/>
              <a:ext cx="200132" cy="200127"/>
            </a:xfrm>
            <a:custGeom>
              <a:avLst/>
              <a:gdLst/>
              <a:ahLst/>
              <a:cxnLst/>
              <a:rect l="l" t="t" r="r" b="b"/>
              <a:pathLst>
                <a:path w="38048" h="38047" extrusionOk="0">
                  <a:moveTo>
                    <a:pt x="11630" y="0"/>
                  </a:moveTo>
                  <a:lnTo>
                    <a:pt x="11630" y="11697"/>
                  </a:lnTo>
                  <a:lnTo>
                    <a:pt x="1" y="11697"/>
                  </a:lnTo>
                  <a:lnTo>
                    <a:pt x="1" y="26418"/>
                  </a:lnTo>
                  <a:lnTo>
                    <a:pt x="11630" y="26418"/>
                  </a:lnTo>
                  <a:lnTo>
                    <a:pt x="11630" y="38047"/>
                  </a:lnTo>
                  <a:lnTo>
                    <a:pt x="26351" y="38047"/>
                  </a:lnTo>
                  <a:lnTo>
                    <a:pt x="26351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351" y="11697"/>
                  </a:lnTo>
                  <a:lnTo>
                    <a:pt x="2635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4214826" y="2940154"/>
              <a:ext cx="350589" cy="349984"/>
            </a:xfrm>
            <a:custGeom>
              <a:avLst/>
              <a:gdLst/>
              <a:ahLst/>
              <a:cxnLst/>
              <a:rect l="l" t="t" r="r" b="b"/>
              <a:pathLst>
                <a:path w="39392" h="39324" extrusionOk="0">
                  <a:moveTo>
                    <a:pt x="12100" y="0"/>
                  </a:moveTo>
                  <a:lnTo>
                    <a:pt x="12100" y="12100"/>
                  </a:lnTo>
                  <a:lnTo>
                    <a:pt x="1" y="12100"/>
                  </a:lnTo>
                  <a:lnTo>
                    <a:pt x="1" y="27291"/>
                  </a:lnTo>
                  <a:lnTo>
                    <a:pt x="12100" y="27291"/>
                  </a:lnTo>
                  <a:lnTo>
                    <a:pt x="12100" y="39323"/>
                  </a:lnTo>
                  <a:lnTo>
                    <a:pt x="27292" y="39323"/>
                  </a:lnTo>
                  <a:lnTo>
                    <a:pt x="27292" y="27291"/>
                  </a:lnTo>
                  <a:lnTo>
                    <a:pt x="39392" y="27291"/>
                  </a:lnTo>
                  <a:lnTo>
                    <a:pt x="39392" y="12100"/>
                  </a:lnTo>
                  <a:lnTo>
                    <a:pt x="27292" y="12100"/>
                  </a:lnTo>
                  <a:lnTo>
                    <a:pt x="27292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3624366" y="1615442"/>
              <a:ext cx="56844" cy="56248"/>
            </a:xfrm>
            <a:custGeom>
              <a:avLst/>
              <a:gdLst/>
              <a:ahLst/>
              <a:cxnLst/>
              <a:rect l="l" t="t" r="r" b="b"/>
              <a:pathLst>
                <a:path w="6387" h="6320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370"/>
                  </a:lnTo>
                  <a:lnTo>
                    <a:pt x="1950" y="4370"/>
                  </a:lnTo>
                  <a:lnTo>
                    <a:pt x="1950" y="6320"/>
                  </a:lnTo>
                  <a:lnTo>
                    <a:pt x="4437" y="6320"/>
                  </a:lnTo>
                  <a:lnTo>
                    <a:pt x="4437" y="4370"/>
                  </a:lnTo>
                  <a:lnTo>
                    <a:pt x="6386" y="4370"/>
                  </a:lnTo>
                  <a:lnTo>
                    <a:pt x="6386" y="1950"/>
                  </a:lnTo>
                  <a:lnTo>
                    <a:pt x="4437" y="1950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3623781" y="1235536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32" name="Google Shape;1632;p6"/>
          <p:cNvGrpSpPr/>
          <p:nvPr/>
        </p:nvGrpSpPr>
        <p:grpSpPr>
          <a:xfrm>
            <a:off x="-393599" y="7464721"/>
            <a:ext cx="1749950" cy="2703922"/>
            <a:chOff x="3623781" y="1235536"/>
            <a:chExt cx="941644" cy="1454973"/>
          </a:xfrm>
        </p:grpSpPr>
        <p:sp>
          <p:nvSpPr>
            <p:cNvPr id="1633" name="Google Shape;1633;p6"/>
            <p:cNvSpPr/>
            <p:nvPr/>
          </p:nvSpPr>
          <p:spPr>
            <a:xfrm>
              <a:off x="3822382" y="1776977"/>
              <a:ext cx="234524" cy="234524"/>
            </a:xfrm>
            <a:custGeom>
              <a:avLst/>
              <a:gdLst/>
              <a:ahLst/>
              <a:cxnLst/>
              <a:rect l="l" t="t" r="r" b="b"/>
              <a:pathLst>
                <a:path w="26351" h="26351" extrusionOk="0">
                  <a:moveTo>
                    <a:pt x="8067" y="0"/>
                  </a:moveTo>
                  <a:lnTo>
                    <a:pt x="8067" y="8066"/>
                  </a:lnTo>
                  <a:lnTo>
                    <a:pt x="1" y="8066"/>
                  </a:lnTo>
                  <a:lnTo>
                    <a:pt x="1" y="18284"/>
                  </a:lnTo>
                  <a:lnTo>
                    <a:pt x="8067" y="18284"/>
                  </a:lnTo>
                  <a:lnTo>
                    <a:pt x="8067" y="26350"/>
                  </a:lnTo>
                  <a:lnTo>
                    <a:pt x="18217" y="26350"/>
                  </a:lnTo>
                  <a:lnTo>
                    <a:pt x="18217" y="18284"/>
                  </a:lnTo>
                  <a:lnTo>
                    <a:pt x="26351" y="18284"/>
                  </a:lnTo>
                  <a:lnTo>
                    <a:pt x="26351" y="8066"/>
                  </a:lnTo>
                  <a:lnTo>
                    <a:pt x="18217" y="8066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3653077" y="1712960"/>
              <a:ext cx="140006" cy="139997"/>
            </a:xfrm>
            <a:custGeom>
              <a:avLst/>
              <a:gdLst/>
              <a:ahLst/>
              <a:cxnLst/>
              <a:rect l="l" t="t" r="r" b="b"/>
              <a:pathLst>
                <a:path w="15731" h="15730" extrusionOk="0">
                  <a:moveTo>
                    <a:pt x="4841" y="1"/>
                  </a:moveTo>
                  <a:lnTo>
                    <a:pt x="4841" y="4840"/>
                  </a:lnTo>
                  <a:lnTo>
                    <a:pt x="1" y="4840"/>
                  </a:lnTo>
                  <a:lnTo>
                    <a:pt x="1" y="10890"/>
                  </a:lnTo>
                  <a:lnTo>
                    <a:pt x="4841" y="10890"/>
                  </a:lnTo>
                  <a:lnTo>
                    <a:pt x="4841" y="15730"/>
                  </a:lnTo>
                  <a:lnTo>
                    <a:pt x="10890" y="15730"/>
                  </a:lnTo>
                  <a:lnTo>
                    <a:pt x="10890" y="10890"/>
                  </a:lnTo>
                  <a:lnTo>
                    <a:pt x="15730" y="10890"/>
                  </a:lnTo>
                  <a:lnTo>
                    <a:pt x="15730" y="4840"/>
                  </a:lnTo>
                  <a:lnTo>
                    <a:pt x="10890" y="4840"/>
                  </a:lnTo>
                  <a:lnTo>
                    <a:pt x="1089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3624366" y="1615442"/>
              <a:ext cx="56844" cy="56248"/>
            </a:xfrm>
            <a:custGeom>
              <a:avLst/>
              <a:gdLst/>
              <a:ahLst/>
              <a:cxnLst/>
              <a:rect l="l" t="t" r="r" b="b"/>
              <a:pathLst>
                <a:path w="6387" h="6320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370"/>
                  </a:lnTo>
                  <a:lnTo>
                    <a:pt x="1950" y="4370"/>
                  </a:lnTo>
                  <a:lnTo>
                    <a:pt x="1950" y="6320"/>
                  </a:lnTo>
                  <a:lnTo>
                    <a:pt x="4437" y="6320"/>
                  </a:lnTo>
                  <a:lnTo>
                    <a:pt x="4437" y="4370"/>
                  </a:lnTo>
                  <a:lnTo>
                    <a:pt x="6386" y="4370"/>
                  </a:lnTo>
                  <a:lnTo>
                    <a:pt x="6386" y="1950"/>
                  </a:lnTo>
                  <a:lnTo>
                    <a:pt x="4437" y="1950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3623781" y="1235536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41" name="Google Shape;1641;p6"/>
          <p:cNvGrpSpPr/>
          <p:nvPr/>
        </p:nvGrpSpPr>
        <p:grpSpPr>
          <a:xfrm>
            <a:off x="15337351" y="7056893"/>
            <a:ext cx="2982050" cy="3230098"/>
            <a:chOff x="2960792" y="1552030"/>
            <a:chExt cx="1604633" cy="1738107"/>
          </a:xfrm>
        </p:grpSpPr>
        <p:sp>
          <p:nvSpPr>
            <p:cNvPr id="1642" name="Google Shape;1642;p6"/>
            <p:cNvSpPr/>
            <p:nvPr/>
          </p:nvSpPr>
          <p:spPr>
            <a:xfrm>
              <a:off x="3822382" y="1776977"/>
              <a:ext cx="234524" cy="234524"/>
            </a:xfrm>
            <a:custGeom>
              <a:avLst/>
              <a:gdLst/>
              <a:ahLst/>
              <a:cxnLst/>
              <a:rect l="l" t="t" r="r" b="b"/>
              <a:pathLst>
                <a:path w="26351" h="26351" extrusionOk="0">
                  <a:moveTo>
                    <a:pt x="8067" y="0"/>
                  </a:moveTo>
                  <a:lnTo>
                    <a:pt x="8067" y="8066"/>
                  </a:lnTo>
                  <a:lnTo>
                    <a:pt x="1" y="8066"/>
                  </a:lnTo>
                  <a:lnTo>
                    <a:pt x="1" y="18284"/>
                  </a:lnTo>
                  <a:lnTo>
                    <a:pt x="8067" y="18284"/>
                  </a:lnTo>
                  <a:lnTo>
                    <a:pt x="8067" y="26350"/>
                  </a:lnTo>
                  <a:lnTo>
                    <a:pt x="18217" y="26350"/>
                  </a:lnTo>
                  <a:lnTo>
                    <a:pt x="18217" y="18284"/>
                  </a:lnTo>
                  <a:lnTo>
                    <a:pt x="26351" y="18284"/>
                  </a:lnTo>
                  <a:lnTo>
                    <a:pt x="26351" y="8066"/>
                  </a:lnTo>
                  <a:lnTo>
                    <a:pt x="18217" y="8066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4214826" y="2940154"/>
              <a:ext cx="350589" cy="349984"/>
            </a:xfrm>
            <a:custGeom>
              <a:avLst/>
              <a:gdLst/>
              <a:ahLst/>
              <a:cxnLst/>
              <a:rect l="l" t="t" r="r" b="b"/>
              <a:pathLst>
                <a:path w="39392" h="39324" extrusionOk="0">
                  <a:moveTo>
                    <a:pt x="12100" y="0"/>
                  </a:moveTo>
                  <a:lnTo>
                    <a:pt x="12100" y="12100"/>
                  </a:lnTo>
                  <a:lnTo>
                    <a:pt x="1" y="12100"/>
                  </a:lnTo>
                  <a:lnTo>
                    <a:pt x="1" y="27291"/>
                  </a:lnTo>
                  <a:lnTo>
                    <a:pt x="12100" y="27291"/>
                  </a:lnTo>
                  <a:lnTo>
                    <a:pt x="12100" y="39323"/>
                  </a:lnTo>
                  <a:lnTo>
                    <a:pt x="27292" y="39323"/>
                  </a:lnTo>
                  <a:lnTo>
                    <a:pt x="27292" y="27291"/>
                  </a:lnTo>
                  <a:lnTo>
                    <a:pt x="39392" y="27291"/>
                  </a:lnTo>
                  <a:lnTo>
                    <a:pt x="39392" y="12100"/>
                  </a:lnTo>
                  <a:lnTo>
                    <a:pt x="27292" y="12100"/>
                  </a:lnTo>
                  <a:lnTo>
                    <a:pt x="27292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2960792" y="2887844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4000060" y="2926394"/>
              <a:ext cx="140593" cy="139997"/>
            </a:xfrm>
            <a:custGeom>
              <a:avLst/>
              <a:gdLst/>
              <a:ahLst/>
              <a:cxnLst/>
              <a:rect l="l" t="t" r="r" b="b"/>
              <a:pathLst>
                <a:path w="15797" h="15730" extrusionOk="0">
                  <a:moveTo>
                    <a:pt x="4840" y="0"/>
                  </a:moveTo>
                  <a:lnTo>
                    <a:pt x="4840" y="4840"/>
                  </a:lnTo>
                  <a:lnTo>
                    <a:pt x="0" y="4840"/>
                  </a:lnTo>
                  <a:lnTo>
                    <a:pt x="0" y="10890"/>
                  </a:lnTo>
                  <a:lnTo>
                    <a:pt x="4840" y="10890"/>
                  </a:lnTo>
                  <a:lnTo>
                    <a:pt x="4840" y="15729"/>
                  </a:lnTo>
                  <a:lnTo>
                    <a:pt x="10957" y="15729"/>
                  </a:lnTo>
                  <a:lnTo>
                    <a:pt x="10957" y="10890"/>
                  </a:lnTo>
                  <a:lnTo>
                    <a:pt x="15797" y="10890"/>
                  </a:lnTo>
                  <a:lnTo>
                    <a:pt x="15797" y="4840"/>
                  </a:lnTo>
                  <a:lnTo>
                    <a:pt x="10957" y="4840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50" name="Google Shape;1650;p6"/>
          <p:cNvGrpSpPr/>
          <p:nvPr/>
        </p:nvGrpSpPr>
        <p:grpSpPr>
          <a:xfrm>
            <a:off x="3578261" y="9217067"/>
            <a:ext cx="7542334" cy="7542334"/>
            <a:chOff x="1190625" y="238125"/>
            <a:chExt cx="5205200" cy="5205200"/>
          </a:xfrm>
        </p:grpSpPr>
        <p:sp>
          <p:nvSpPr>
            <p:cNvPr id="1651" name="Google Shape;1651;p6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7" name="Google Shape;1967;p6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2028" name="Google Shape;2028;p6"/>
          <p:cNvGrpSpPr/>
          <p:nvPr/>
        </p:nvGrpSpPr>
        <p:grpSpPr>
          <a:xfrm>
            <a:off x="223416" y="94784"/>
            <a:ext cx="1144568" cy="1854556"/>
            <a:chOff x="111708" y="47392"/>
            <a:chExt cx="572284" cy="927278"/>
          </a:xfrm>
        </p:grpSpPr>
        <p:grpSp>
          <p:nvGrpSpPr>
            <p:cNvPr id="2029" name="Google Shape;2029;p6"/>
            <p:cNvGrpSpPr/>
            <p:nvPr/>
          </p:nvGrpSpPr>
          <p:grpSpPr>
            <a:xfrm flipH="1">
              <a:off x="164458" y="47392"/>
              <a:ext cx="519534" cy="488563"/>
              <a:chOff x="3653077" y="1039327"/>
              <a:chExt cx="672448" cy="632363"/>
            </a:xfrm>
          </p:grpSpPr>
          <p:sp>
            <p:nvSpPr>
              <p:cNvPr id="2030" name="Google Shape;2030;p6"/>
              <p:cNvSpPr/>
              <p:nvPr/>
            </p:nvSpPr>
            <p:spPr>
              <a:xfrm>
                <a:off x="3653077" y="1333072"/>
                <a:ext cx="338627" cy="338618"/>
              </a:xfrm>
              <a:custGeom>
                <a:avLst/>
                <a:gdLst/>
                <a:ahLst/>
                <a:cxnLst/>
                <a:rect l="l" t="t" r="r" b="b"/>
                <a:pathLst>
                  <a:path w="38048" h="38047" extrusionOk="0">
                    <a:moveTo>
                      <a:pt x="11630" y="0"/>
                    </a:moveTo>
                    <a:lnTo>
                      <a:pt x="11630" y="11697"/>
                    </a:lnTo>
                    <a:lnTo>
                      <a:pt x="1" y="11697"/>
                    </a:lnTo>
                    <a:lnTo>
                      <a:pt x="1" y="26418"/>
                    </a:lnTo>
                    <a:lnTo>
                      <a:pt x="11630" y="26418"/>
                    </a:lnTo>
                    <a:lnTo>
                      <a:pt x="11630" y="38047"/>
                    </a:lnTo>
                    <a:lnTo>
                      <a:pt x="26351" y="38047"/>
                    </a:lnTo>
                    <a:lnTo>
                      <a:pt x="26351" y="26418"/>
                    </a:lnTo>
                    <a:lnTo>
                      <a:pt x="38047" y="26418"/>
                    </a:lnTo>
                    <a:lnTo>
                      <a:pt x="38047" y="11697"/>
                    </a:lnTo>
                    <a:lnTo>
                      <a:pt x="26351" y="11697"/>
                    </a:lnTo>
                    <a:lnTo>
                      <a:pt x="2635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>
                <a:off x="3991695" y="1039327"/>
                <a:ext cx="333830" cy="333839"/>
              </a:xfrm>
              <a:custGeom>
                <a:avLst/>
                <a:gdLst/>
                <a:ahLst/>
                <a:cxnLst/>
                <a:rect l="l" t="t" r="r" b="b"/>
                <a:pathLst>
                  <a:path w="37509" h="37510" extrusionOk="0">
                    <a:moveTo>
                      <a:pt x="11495" y="1"/>
                    </a:moveTo>
                    <a:lnTo>
                      <a:pt x="11495" y="11495"/>
                    </a:lnTo>
                    <a:lnTo>
                      <a:pt x="0" y="11495"/>
                    </a:lnTo>
                    <a:lnTo>
                      <a:pt x="0" y="26015"/>
                    </a:lnTo>
                    <a:lnTo>
                      <a:pt x="11495" y="26015"/>
                    </a:lnTo>
                    <a:lnTo>
                      <a:pt x="11495" y="37509"/>
                    </a:lnTo>
                    <a:lnTo>
                      <a:pt x="26014" y="37509"/>
                    </a:lnTo>
                    <a:lnTo>
                      <a:pt x="26014" y="26015"/>
                    </a:lnTo>
                    <a:lnTo>
                      <a:pt x="37509" y="26015"/>
                    </a:lnTo>
                    <a:lnTo>
                      <a:pt x="37509" y="11495"/>
                    </a:lnTo>
                    <a:lnTo>
                      <a:pt x="26014" y="11495"/>
                    </a:lnTo>
                    <a:lnTo>
                      <a:pt x="26014" y="1"/>
                    </a:lnTo>
                    <a:close/>
                  </a:path>
                </a:pathLst>
              </a:custGeom>
              <a:solidFill>
                <a:srgbClr val="29ABD9">
                  <a:alpha val="7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2032" name="Google Shape;2032;p6"/>
            <p:cNvSpPr/>
            <p:nvPr/>
          </p:nvSpPr>
          <p:spPr>
            <a:xfrm>
              <a:off x="111708" y="650896"/>
              <a:ext cx="170668" cy="170668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545251" y="883970"/>
              <a:ext cx="90700" cy="90700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512682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7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2" name="Google Shape;12212;p27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13" name="Google Shape;12213;p27"/>
          <p:cNvSpPr txBox="1">
            <a:spLocks noGrp="1"/>
          </p:cNvSpPr>
          <p:nvPr>
            <p:ph type="subTitle" idx="1"/>
          </p:nvPr>
        </p:nvSpPr>
        <p:spPr>
          <a:xfrm>
            <a:off x="3818774" y="340515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14" name="Google Shape;12214;p27"/>
          <p:cNvSpPr txBox="1">
            <a:spLocks noGrp="1"/>
          </p:cNvSpPr>
          <p:nvPr>
            <p:ph type="subTitle" idx="2"/>
          </p:nvPr>
        </p:nvSpPr>
        <p:spPr>
          <a:xfrm>
            <a:off x="3818774" y="4136100"/>
            <a:ext cx="4561200" cy="114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5" name="Google Shape;12215;p27"/>
          <p:cNvSpPr txBox="1">
            <a:spLocks noGrp="1"/>
          </p:cNvSpPr>
          <p:nvPr>
            <p:ph type="subTitle" idx="3"/>
          </p:nvPr>
        </p:nvSpPr>
        <p:spPr>
          <a:xfrm>
            <a:off x="11006618" y="4136100"/>
            <a:ext cx="4561200" cy="114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6" name="Google Shape;12216;p27"/>
          <p:cNvSpPr txBox="1">
            <a:spLocks noGrp="1"/>
          </p:cNvSpPr>
          <p:nvPr>
            <p:ph type="subTitle" idx="4"/>
          </p:nvPr>
        </p:nvSpPr>
        <p:spPr>
          <a:xfrm>
            <a:off x="3818774" y="6915950"/>
            <a:ext cx="4561200" cy="115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7" name="Google Shape;12217;p27"/>
          <p:cNvSpPr txBox="1">
            <a:spLocks noGrp="1"/>
          </p:cNvSpPr>
          <p:nvPr>
            <p:ph type="subTitle" idx="5"/>
          </p:nvPr>
        </p:nvSpPr>
        <p:spPr>
          <a:xfrm>
            <a:off x="11006600" y="6915950"/>
            <a:ext cx="4561200" cy="115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8" name="Google Shape;12218;p27"/>
          <p:cNvSpPr txBox="1">
            <a:spLocks noGrp="1"/>
          </p:cNvSpPr>
          <p:nvPr>
            <p:ph type="subTitle" idx="6"/>
          </p:nvPr>
        </p:nvSpPr>
        <p:spPr>
          <a:xfrm>
            <a:off x="3818774" y="618500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19" name="Google Shape;12219;p27"/>
          <p:cNvSpPr txBox="1">
            <a:spLocks noGrp="1"/>
          </p:cNvSpPr>
          <p:nvPr>
            <p:ph type="subTitle" idx="7"/>
          </p:nvPr>
        </p:nvSpPr>
        <p:spPr>
          <a:xfrm>
            <a:off x="11006596" y="340515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20" name="Google Shape;12220;p27"/>
          <p:cNvSpPr txBox="1">
            <a:spLocks noGrp="1"/>
          </p:cNvSpPr>
          <p:nvPr>
            <p:ph type="subTitle" idx="8"/>
          </p:nvPr>
        </p:nvSpPr>
        <p:spPr>
          <a:xfrm>
            <a:off x="11006596" y="618500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221" name="Google Shape;12221;p27"/>
          <p:cNvGrpSpPr/>
          <p:nvPr/>
        </p:nvGrpSpPr>
        <p:grpSpPr>
          <a:xfrm>
            <a:off x="-3848166" y="-2359182"/>
            <a:ext cx="6858372" cy="6858372"/>
            <a:chOff x="1190625" y="238125"/>
            <a:chExt cx="5205200" cy="5205200"/>
          </a:xfrm>
        </p:grpSpPr>
        <p:sp>
          <p:nvSpPr>
            <p:cNvPr id="12222" name="Google Shape;12222;p27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3" name="Google Shape;12223;p27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4" name="Google Shape;12224;p27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5" name="Google Shape;12225;p27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6" name="Google Shape;12226;p27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7" name="Google Shape;12227;p27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8" name="Google Shape;12228;p27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9" name="Google Shape;12229;p27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0" name="Google Shape;12230;p27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1" name="Google Shape;12231;p27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2" name="Google Shape;12232;p27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3" name="Google Shape;12233;p27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4" name="Google Shape;12234;p27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5" name="Google Shape;12235;p27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6" name="Google Shape;12236;p27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7" name="Google Shape;12237;p27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8" name="Google Shape;12238;p27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9" name="Google Shape;12239;p27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0" name="Google Shape;12240;p27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1" name="Google Shape;12241;p27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2" name="Google Shape;12242;p27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3" name="Google Shape;12243;p27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4" name="Google Shape;12244;p27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5" name="Google Shape;12245;p27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6" name="Google Shape;12246;p27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7" name="Google Shape;12247;p27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8" name="Google Shape;12248;p27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9" name="Google Shape;12249;p27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0" name="Google Shape;12250;p27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1" name="Google Shape;12251;p27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2" name="Google Shape;12252;p27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3" name="Google Shape;12253;p27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4" name="Google Shape;12254;p27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5" name="Google Shape;12255;p27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6" name="Google Shape;12256;p27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7" name="Google Shape;12257;p27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8" name="Google Shape;12258;p27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9" name="Google Shape;12259;p27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0" name="Google Shape;12260;p27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1" name="Google Shape;12261;p27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2" name="Google Shape;12262;p27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3" name="Google Shape;12263;p27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4" name="Google Shape;12264;p27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5" name="Google Shape;12265;p27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6" name="Google Shape;12266;p27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7" name="Google Shape;12267;p27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8" name="Google Shape;12268;p27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9" name="Google Shape;12269;p27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0" name="Google Shape;12270;p27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1" name="Google Shape;12271;p27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2" name="Google Shape;12272;p27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3" name="Google Shape;12273;p27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4" name="Google Shape;12274;p27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5" name="Google Shape;12275;p27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6" name="Google Shape;12276;p27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7" name="Google Shape;12277;p27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8" name="Google Shape;12278;p27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9" name="Google Shape;12279;p27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0" name="Google Shape;12280;p27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1" name="Google Shape;12281;p27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2" name="Google Shape;12282;p27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3" name="Google Shape;12283;p27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4" name="Google Shape;12284;p27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5" name="Google Shape;12285;p27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6" name="Google Shape;12286;p27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7" name="Google Shape;12287;p27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8" name="Google Shape;12288;p27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9" name="Google Shape;12289;p27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0" name="Google Shape;12290;p27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1" name="Google Shape;12291;p27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2" name="Google Shape;12292;p27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3" name="Google Shape;12293;p27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4" name="Google Shape;12294;p27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5" name="Google Shape;12295;p27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6" name="Google Shape;12296;p27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7" name="Google Shape;12297;p27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8" name="Google Shape;12298;p27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9" name="Google Shape;12299;p27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0" name="Google Shape;12300;p27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1" name="Google Shape;12301;p27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2" name="Google Shape;12302;p27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3" name="Google Shape;12303;p27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4" name="Google Shape;12304;p27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5" name="Google Shape;12305;p27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6" name="Google Shape;12306;p27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7" name="Google Shape;12307;p27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8" name="Google Shape;12308;p27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9" name="Google Shape;12309;p27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0" name="Google Shape;12310;p27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1" name="Google Shape;12311;p27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2" name="Google Shape;12312;p27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3" name="Google Shape;12313;p27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4" name="Google Shape;12314;p27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5" name="Google Shape;12315;p27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6" name="Google Shape;12316;p27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7" name="Google Shape;12317;p27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8" name="Google Shape;12318;p27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9" name="Google Shape;12319;p27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0" name="Google Shape;12320;p27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1" name="Google Shape;12321;p27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2" name="Google Shape;12322;p27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3" name="Google Shape;12323;p27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4" name="Google Shape;12324;p27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5" name="Google Shape;12325;p27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6" name="Google Shape;12326;p27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7" name="Google Shape;12327;p27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8" name="Google Shape;12328;p27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9" name="Google Shape;12329;p27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0" name="Google Shape;12330;p27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1" name="Google Shape;12331;p27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2" name="Google Shape;12332;p27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3" name="Google Shape;12333;p27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4" name="Google Shape;12334;p27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5" name="Google Shape;12335;p27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6" name="Google Shape;12336;p27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7" name="Google Shape;12337;p27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8" name="Google Shape;12338;p27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9" name="Google Shape;12339;p27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0" name="Google Shape;12340;p27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1" name="Google Shape;12341;p27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2" name="Google Shape;12342;p27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3" name="Google Shape;12343;p27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4" name="Google Shape;12344;p27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5" name="Google Shape;12345;p27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6" name="Google Shape;12346;p27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7" name="Google Shape;12347;p27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8" name="Google Shape;12348;p27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9" name="Google Shape;12349;p27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0" name="Google Shape;12350;p27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1" name="Google Shape;12351;p27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2" name="Google Shape;12352;p27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3" name="Google Shape;12353;p27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4" name="Google Shape;12354;p27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5" name="Google Shape;12355;p27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6" name="Google Shape;12356;p27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7" name="Google Shape;12357;p27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8" name="Google Shape;12358;p27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9" name="Google Shape;12359;p27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0" name="Google Shape;12360;p27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1" name="Google Shape;12361;p27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2" name="Google Shape;12362;p27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3" name="Google Shape;12363;p27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4" name="Google Shape;12364;p27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5" name="Google Shape;12365;p27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6" name="Google Shape;12366;p27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7" name="Google Shape;12367;p27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8" name="Google Shape;12368;p27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9" name="Google Shape;12369;p27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0" name="Google Shape;12370;p27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1" name="Google Shape;12371;p27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2" name="Google Shape;12372;p27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3" name="Google Shape;12373;p27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4" name="Google Shape;12374;p27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5" name="Google Shape;12375;p27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6" name="Google Shape;12376;p27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7" name="Google Shape;12377;p27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8" name="Google Shape;12378;p27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9" name="Google Shape;12379;p27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0" name="Google Shape;12380;p27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1" name="Google Shape;12381;p27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2" name="Google Shape;12382;p27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3" name="Google Shape;12383;p27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4" name="Google Shape;12384;p27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5" name="Google Shape;12385;p27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6" name="Google Shape;12386;p27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7" name="Google Shape;12387;p27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8" name="Google Shape;12388;p27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9" name="Google Shape;12389;p27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0" name="Google Shape;12390;p27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1" name="Google Shape;12391;p27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2" name="Google Shape;12392;p27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3" name="Google Shape;12393;p27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4" name="Google Shape;12394;p27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5" name="Google Shape;12395;p27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6" name="Google Shape;12396;p27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7" name="Google Shape;12397;p27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8" name="Google Shape;12398;p27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9" name="Google Shape;12399;p27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0" name="Google Shape;12400;p27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1" name="Google Shape;12401;p27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2" name="Google Shape;12402;p27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3" name="Google Shape;12403;p27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4" name="Google Shape;12404;p27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5" name="Google Shape;12405;p27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6" name="Google Shape;12406;p27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7" name="Google Shape;12407;p27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8" name="Google Shape;12408;p27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9" name="Google Shape;12409;p27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0" name="Google Shape;12410;p27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1" name="Google Shape;12411;p27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2" name="Google Shape;12412;p27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3" name="Google Shape;12413;p27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4" name="Google Shape;12414;p27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5" name="Google Shape;12415;p27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6" name="Google Shape;12416;p27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7" name="Google Shape;12417;p27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8" name="Google Shape;12418;p27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9" name="Google Shape;12419;p27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0" name="Google Shape;12420;p27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1" name="Google Shape;12421;p27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2" name="Google Shape;12422;p27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3" name="Google Shape;12423;p27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4" name="Google Shape;12424;p27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5" name="Google Shape;12425;p27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6" name="Google Shape;12426;p27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7" name="Google Shape;12427;p27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8" name="Google Shape;12428;p27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9" name="Google Shape;12429;p27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0" name="Google Shape;12430;p27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1" name="Google Shape;12431;p27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2" name="Google Shape;12432;p27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3" name="Google Shape;12433;p27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4" name="Google Shape;12434;p27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5" name="Google Shape;12435;p27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6" name="Google Shape;12436;p27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7" name="Google Shape;12437;p27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8" name="Google Shape;12438;p27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9" name="Google Shape;12439;p27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0" name="Google Shape;12440;p27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1" name="Google Shape;12441;p27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2" name="Google Shape;12442;p27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3" name="Google Shape;12443;p27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4" name="Google Shape;12444;p27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5" name="Google Shape;12445;p27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6" name="Google Shape;12446;p27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7" name="Google Shape;12447;p27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8" name="Google Shape;12448;p27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9" name="Google Shape;12449;p27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0" name="Google Shape;12450;p27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1" name="Google Shape;12451;p27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2" name="Google Shape;12452;p27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3" name="Google Shape;12453;p27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4" name="Google Shape;12454;p27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5" name="Google Shape;12455;p27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6" name="Google Shape;12456;p27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7" name="Google Shape;12457;p27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8" name="Google Shape;12458;p27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9" name="Google Shape;12459;p27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0" name="Google Shape;12460;p27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1" name="Google Shape;12461;p27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2" name="Google Shape;12462;p27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3" name="Google Shape;12463;p27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4" name="Google Shape;12464;p27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5" name="Google Shape;12465;p27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6" name="Google Shape;12466;p27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7" name="Google Shape;12467;p27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8" name="Google Shape;12468;p27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9" name="Google Shape;12469;p27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0" name="Google Shape;12470;p27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1" name="Google Shape;12471;p27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2" name="Google Shape;12472;p27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3" name="Google Shape;12473;p27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4" name="Google Shape;12474;p27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5" name="Google Shape;12475;p27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6" name="Google Shape;12476;p27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7" name="Google Shape;12477;p27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8" name="Google Shape;12478;p27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9" name="Google Shape;12479;p27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0" name="Google Shape;12480;p27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1" name="Google Shape;12481;p27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2" name="Google Shape;12482;p27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3" name="Google Shape;12483;p27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4" name="Google Shape;12484;p27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5" name="Google Shape;12485;p27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6" name="Google Shape;12486;p27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7" name="Google Shape;12487;p27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8" name="Google Shape;12488;p27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9" name="Google Shape;12489;p27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0" name="Google Shape;12490;p27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1" name="Google Shape;12491;p27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2" name="Google Shape;12492;p27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3" name="Google Shape;12493;p27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4" name="Google Shape;12494;p27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5" name="Google Shape;12495;p27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6" name="Google Shape;12496;p27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7" name="Google Shape;12497;p27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8" name="Google Shape;12498;p27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9" name="Google Shape;12499;p27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0" name="Google Shape;12500;p27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1" name="Google Shape;12501;p27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2" name="Google Shape;12502;p27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3" name="Google Shape;12503;p27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4" name="Google Shape;12504;p27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5" name="Google Shape;12505;p27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6" name="Google Shape;12506;p27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7" name="Google Shape;12507;p27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8" name="Google Shape;12508;p27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9" name="Google Shape;12509;p27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0" name="Google Shape;12510;p27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1" name="Google Shape;12511;p27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2" name="Google Shape;12512;p27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3" name="Google Shape;12513;p27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4" name="Google Shape;12514;p27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5" name="Google Shape;12515;p27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6" name="Google Shape;12516;p27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7" name="Google Shape;12517;p27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8" name="Google Shape;12518;p27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9" name="Google Shape;12519;p27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0" name="Google Shape;12520;p27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1" name="Google Shape;12521;p27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2" name="Google Shape;12522;p27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3" name="Google Shape;12523;p27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4" name="Google Shape;12524;p27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5" name="Google Shape;12525;p27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6" name="Google Shape;12526;p27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7" name="Google Shape;12527;p27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8" name="Google Shape;12528;p27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9" name="Google Shape;12529;p27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0" name="Google Shape;12530;p27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1" name="Google Shape;12531;p27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2" name="Google Shape;12532;p27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3" name="Google Shape;12533;p27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4" name="Google Shape;12534;p27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5" name="Google Shape;12535;p27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6" name="Google Shape;12536;p27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7" name="Google Shape;12537;p27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8" name="Google Shape;12538;p27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9" name="Google Shape;12539;p27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0" name="Google Shape;12540;p27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1" name="Google Shape;12541;p27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2" name="Google Shape;12542;p27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3" name="Google Shape;12543;p27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4" name="Google Shape;12544;p27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5" name="Google Shape;12545;p27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6" name="Google Shape;12546;p27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7" name="Google Shape;12547;p27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8" name="Google Shape;12548;p27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9" name="Google Shape;12549;p27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0" name="Google Shape;12550;p27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1" name="Google Shape;12551;p27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2" name="Google Shape;12552;p27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3" name="Google Shape;12553;p27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4" name="Google Shape;12554;p27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5" name="Google Shape;12555;p27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6" name="Google Shape;12556;p27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7" name="Google Shape;12557;p27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8" name="Google Shape;12558;p27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9" name="Google Shape;12559;p27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0" name="Google Shape;12560;p27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1" name="Google Shape;12561;p27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2" name="Google Shape;12562;p27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3" name="Google Shape;12563;p27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4" name="Google Shape;12564;p27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5" name="Google Shape;12565;p27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6" name="Google Shape;12566;p27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7" name="Google Shape;12567;p27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8" name="Google Shape;12568;p27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9" name="Google Shape;12569;p27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0" name="Google Shape;12570;p27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1" name="Google Shape;12571;p27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2" name="Google Shape;12572;p27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3" name="Google Shape;12573;p27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4" name="Google Shape;12574;p27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5" name="Google Shape;12575;p27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6" name="Google Shape;12576;p27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7" name="Google Shape;12577;p27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8" name="Google Shape;12578;p27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9" name="Google Shape;12579;p27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0" name="Google Shape;12580;p27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1" name="Google Shape;12581;p27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2" name="Google Shape;12582;p27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3" name="Google Shape;12583;p27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4" name="Google Shape;12584;p27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5" name="Google Shape;12585;p27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6" name="Google Shape;12586;p27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7" name="Google Shape;12587;p27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8" name="Google Shape;12588;p27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9" name="Google Shape;12589;p27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0" name="Google Shape;12590;p27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1" name="Google Shape;12591;p27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2" name="Google Shape;12592;p27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3" name="Google Shape;12593;p27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4" name="Google Shape;12594;p27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5" name="Google Shape;12595;p27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6" name="Google Shape;12596;p27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7" name="Google Shape;12597;p27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8" name="Google Shape;12598;p27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2599" name="Google Shape;12599;p27"/>
          <p:cNvSpPr/>
          <p:nvPr/>
        </p:nvSpPr>
        <p:spPr>
          <a:xfrm>
            <a:off x="576436" y="7780448"/>
            <a:ext cx="439044" cy="439044"/>
          </a:xfrm>
          <a:custGeom>
            <a:avLst/>
            <a:gdLst/>
            <a:ahLst/>
            <a:cxnLst/>
            <a:rect l="l" t="t" r="r" b="b"/>
            <a:pathLst>
              <a:path w="20637" h="20637" extrusionOk="0">
                <a:moveTo>
                  <a:pt x="6319" y="1"/>
                </a:moveTo>
                <a:lnTo>
                  <a:pt x="6319" y="6319"/>
                </a:lnTo>
                <a:lnTo>
                  <a:pt x="0" y="6319"/>
                </a:lnTo>
                <a:lnTo>
                  <a:pt x="0" y="14251"/>
                </a:lnTo>
                <a:lnTo>
                  <a:pt x="6319" y="14251"/>
                </a:lnTo>
                <a:lnTo>
                  <a:pt x="6319" y="20637"/>
                </a:lnTo>
                <a:lnTo>
                  <a:pt x="14251" y="20637"/>
                </a:lnTo>
                <a:lnTo>
                  <a:pt x="14251" y="14251"/>
                </a:lnTo>
                <a:lnTo>
                  <a:pt x="20637" y="14251"/>
                </a:lnTo>
                <a:lnTo>
                  <a:pt x="20637" y="6319"/>
                </a:lnTo>
                <a:lnTo>
                  <a:pt x="14251" y="6319"/>
                </a:lnTo>
                <a:lnTo>
                  <a:pt x="14251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0" name="Google Shape;12600;p27"/>
          <p:cNvSpPr/>
          <p:nvPr/>
        </p:nvSpPr>
        <p:spPr>
          <a:xfrm>
            <a:off x="735166" y="9942710"/>
            <a:ext cx="559180" cy="559160"/>
          </a:xfrm>
          <a:custGeom>
            <a:avLst/>
            <a:gdLst/>
            <a:ahLst/>
            <a:cxnLst/>
            <a:rect l="l" t="t" r="r" b="b"/>
            <a:pathLst>
              <a:path w="26284" h="26283" extrusionOk="0">
                <a:moveTo>
                  <a:pt x="8067" y="0"/>
                </a:moveTo>
                <a:lnTo>
                  <a:pt x="8067" y="8067"/>
                </a:lnTo>
                <a:lnTo>
                  <a:pt x="1" y="8067"/>
                </a:lnTo>
                <a:lnTo>
                  <a:pt x="1" y="18217"/>
                </a:lnTo>
                <a:lnTo>
                  <a:pt x="8067" y="18217"/>
                </a:lnTo>
                <a:lnTo>
                  <a:pt x="8067" y="26283"/>
                </a:lnTo>
                <a:lnTo>
                  <a:pt x="18217" y="26283"/>
                </a:lnTo>
                <a:lnTo>
                  <a:pt x="18217" y="18217"/>
                </a:lnTo>
                <a:lnTo>
                  <a:pt x="26284" y="18217"/>
                </a:lnTo>
                <a:lnTo>
                  <a:pt x="26284" y="8067"/>
                </a:lnTo>
                <a:lnTo>
                  <a:pt x="18217" y="8067"/>
                </a:lnTo>
                <a:lnTo>
                  <a:pt x="18217" y="0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1" name="Google Shape;12601;p27"/>
          <p:cNvSpPr/>
          <p:nvPr/>
        </p:nvSpPr>
        <p:spPr>
          <a:xfrm>
            <a:off x="-77096" y="6554884"/>
            <a:ext cx="797988" cy="798008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2" name="Google Shape;12602;p27"/>
          <p:cNvSpPr/>
          <p:nvPr/>
        </p:nvSpPr>
        <p:spPr>
          <a:xfrm>
            <a:off x="233932" y="5676154"/>
            <a:ext cx="273172" cy="274596"/>
          </a:xfrm>
          <a:custGeom>
            <a:avLst/>
            <a:gdLst/>
            <a:ahLst/>
            <a:cxnLst/>
            <a:rect l="l" t="t" r="r" b="b"/>
            <a:pathLst>
              <a:path w="12840" h="12907" extrusionOk="0">
                <a:moveTo>
                  <a:pt x="3967" y="0"/>
                </a:moveTo>
                <a:lnTo>
                  <a:pt x="3967" y="3966"/>
                </a:lnTo>
                <a:lnTo>
                  <a:pt x="1" y="3966"/>
                </a:lnTo>
                <a:lnTo>
                  <a:pt x="1" y="8941"/>
                </a:lnTo>
                <a:lnTo>
                  <a:pt x="3967" y="8941"/>
                </a:lnTo>
                <a:lnTo>
                  <a:pt x="3967" y="12907"/>
                </a:lnTo>
                <a:lnTo>
                  <a:pt x="8941" y="12907"/>
                </a:lnTo>
                <a:lnTo>
                  <a:pt x="8941" y="8941"/>
                </a:lnTo>
                <a:lnTo>
                  <a:pt x="12840" y="8941"/>
                </a:lnTo>
                <a:lnTo>
                  <a:pt x="12840" y="3966"/>
                </a:lnTo>
                <a:lnTo>
                  <a:pt x="8941" y="3966"/>
                </a:lnTo>
                <a:lnTo>
                  <a:pt x="8941" y="0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3" name="Google Shape;12603;p27"/>
          <p:cNvSpPr/>
          <p:nvPr/>
        </p:nvSpPr>
        <p:spPr>
          <a:xfrm>
            <a:off x="660813" y="6419026"/>
            <a:ext cx="134434" cy="135880"/>
          </a:xfrm>
          <a:custGeom>
            <a:avLst/>
            <a:gdLst/>
            <a:ahLst/>
            <a:cxnLst/>
            <a:rect l="l" t="t" r="r" b="b"/>
            <a:pathLst>
              <a:path w="6319" h="6387" extrusionOk="0">
                <a:moveTo>
                  <a:pt x="1950" y="1"/>
                </a:moveTo>
                <a:lnTo>
                  <a:pt x="1950" y="1950"/>
                </a:lnTo>
                <a:lnTo>
                  <a:pt x="0" y="1950"/>
                </a:lnTo>
                <a:lnTo>
                  <a:pt x="0" y="4437"/>
                </a:lnTo>
                <a:lnTo>
                  <a:pt x="1950" y="4437"/>
                </a:lnTo>
                <a:lnTo>
                  <a:pt x="1950" y="6387"/>
                </a:lnTo>
                <a:lnTo>
                  <a:pt x="4370" y="6387"/>
                </a:lnTo>
                <a:lnTo>
                  <a:pt x="4370" y="4437"/>
                </a:lnTo>
                <a:lnTo>
                  <a:pt x="6319" y="4437"/>
                </a:lnTo>
                <a:lnTo>
                  <a:pt x="6319" y="1950"/>
                </a:lnTo>
                <a:lnTo>
                  <a:pt x="4370" y="1950"/>
                </a:lnTo>
                <a:lnTo>
                  <a:pt x="4370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2604" name="Google Shape;12604;p27"/>
          <p:cNvGrpSpPr/>
          <p:nvPr/>
        </p:nvGrpSpPr>
        <p:grpSpPr>
          <a:xfrm>
            <a:off x="12849560" y="7716118"/>
            <a:ext cx="6858372" cy="6858372"/>
            <a:chOff x="1190625" y="238125"/>
            <a:chExt cx="5205200" cy="5205200"/>
          </a:xfrm>
        </p:grpSpPr>
        <p:sp>
          <p:nvSpPr>
            <p:cNvPr id="12605" name="Google Shape;12605;p27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6" name="Google Shape;12606;p27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7" name="Google Shape;12607;p27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8" name="Google Shape;12608;p27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9" name="Google Shape;12609;p27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0" name="Google Shape;12610;p27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1" name="Google Shape;12611;p27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2" name="Google Shape;12612;p27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3" name="Google Shape;12613;p27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4" name="Google Shape;12614;p27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5" name="Google Shape;12615;p27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6" name="Google Shape;12616;p27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7" name="Google Shape;12617;p27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8" name="Google Shape;12618;p27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9" name="Google Shape;12619;p27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0" name="Google Shape;12620;p27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1" name="Google Shape;12621;p27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2" name="Google Shape;12622;p27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3" name="Google Shape;12623;p27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4" name="Google Shape;12624;p27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5" name="Google Shape;12625;p27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6" name="Google Shape;12626;p27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7" name="Google Shape;12627;p27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8" name="Google Shape;12628;p27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9" name="Google Shape;12629;p27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0" name="Google Shape;12630;p27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1" name="Google Shape;12631;p27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2" name="Google Shape;12632;p27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3" name="Google Shape;12633;p27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4" name="Google Shape;12634;p27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5" name="Google Shape;12635;p27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6" name="Google Shape;12636;p27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7" name="Google Shape;12637;p27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8" name="Google Shape;12638;p27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9" name="Google Shape;12639;p27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0" name="Google Shape;12640;p27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1" name="Google Shape;12641;p27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2" name="Google Shape;12642;p27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3" name="Google Shape;12643;p27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4" name="Google Shape;12644;p27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5" name="Google Shape;12645;p27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6" name="Google Shape;12646;p27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7" name="Google Shape;12647;p27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8" name="Google Shape;12648;p27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9" name="Google Shape;12649;p27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0" name="Google Shape;12650;p27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1" name="Google Shape;12651;p27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2" name="Google Shape;12652;p27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3" name="Google Shape;12653;p27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4" name="Google Shape;12654;p27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5" name="Google Shape;12655;p27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6" name="Google Shape;12656;p27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7" name="Google Shape;12657;p27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8" name="Google Shape;12658;p27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9" name="Google Shape;12659;p27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0" name="Google Shape;12660;p27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1" name="Google Shape;12661;p27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2" name="Google Shape;12662;p27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3" name="Google Shape;12663;p27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4" name="Google Shape;12664;p27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5" name="Google Shape;12665;p27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6" name="Google Shape;12666;p27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7" name="Google Shape;12667;p27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8" name="Google Shape;12668;p27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9" name="Google Shape;12669;p27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0" name="Google Shape;12670;p27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1" name="Google Shape;12671;p27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2" name="Google Shape;12672;p27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3" name="Google Shape;12673;p27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4" name="Google Shape;12674;p27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5" name="Google Shape;12675;p27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6" name="Google Shape;12676;p27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7" name="Google Shape;12677;p27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8" name="Google Shape;12678;p27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9" name="Google Shape;12679;p27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0" name="Google Shape;12680;p27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1" name="Google Shape;12681;p27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2" name="Google Shape;12682;p27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3" name="Google Shape;12683;p27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4" name="Google Shape;12684;p27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5" name="Google Shape;12685;p27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6" name="Google Shape;12686;p27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7" name="Google Shape;12687;p27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8" name="Google Shape;12688;p27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9" name="Google Shape;12689;p27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0" name="Google Shape;12690;p27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1" name="Google Shape;12691;p27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2" name="Google Shape;12692;p27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3" name="Google Shape;12693;p27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4" name="Google Shape;12694;p27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5" name="Google Shape;12695;p27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6" name="Google Shape;12696;p27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7" name="Google Shape;12697;p27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8" name="Google Shape;12698;p27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9" name="Google Shape;12699;p27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0" name="Google Shape;12700;p27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1" name="Google Shape;12701;p27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2" name="Google Shape;12702;p27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3" name="Google Shape;12703;p27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4" name="Google Shape;12704;p27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5" name="Google Shape;12705;p27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6" name="Google Shape;12706;p27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7" name="Google Shape;12707;p27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8" name="Google Shape;12708;p27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9" name="Google Shape;12709;p27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0" name="Google Shape;12710;p27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1" name="Google Shape;12711;p27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2" name="Google Shape;12712;p27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3" name="Google Shape;12713;p27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4" name="Google Shape;12714;p27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5" name="Google Shape;12715;p27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6" name="Google Shape;12716;p27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7" name="Google Shape;12717;p27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8" name="Google Shape;12718;p27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9" name="Google Shape;12719;p27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0" name="Google Shape;12720;p27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1" name="Google Shape;12721;p27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2" name="Google Shape;12722;p27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3" name="Google Shape;12723;p27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4" name="Google Shape;12724;p27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5" name="Google Shape;12725;p27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6" name="Google Shape;12726;p27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7" name="Google Shape;12727;p27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8" name="Google Shape;12728;p27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9" name="Google Shape;12729;p27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0" name="Google Shape;12730;p27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1" name="Google Shape;12731;p27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2" name="Google Shape;12732;p27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3" name="Google Shape;12733;p27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4" name="Google Shape;12734;p27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5" name="Google Shape;12735;p27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6" name="Google Shape;12736;p27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7" name="Google Shape;12737;p27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8" name="Google Shape;12738;p27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9" name="Google Shape;12739;p27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0" name="Google Shape;12740;p27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1" name="Google Shape;12741;p27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2" name="Google Shape;12742;p27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3" name="Google Shape;12743;p27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4" name="Google Shape;12744;p27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5" name="Google Shape;12745;p27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6" name="Google Shape;12746;p27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7" name="Google Shape;12747;p27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8" name="Google Shape;12748;p27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9" name="Google Shape;12749;p27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0" name="Google Shape;12750;p27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1" name="Google Shape;12751;p27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2" name="Google Shape;12752;p27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3" name="Google Shape;12753;p27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4" name="Google Shape;12754;p27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5" name="Google Shape;12755;p27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6" name="Google Shape;12756;p27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7" name="Google Shape;12757;p27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8" name="Google Shape;12758;p27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9" name="Google Shape;12759;p27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0" name="Google Shape;12760;p27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1" name="Google Shape;12761;p27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2" name="Google Shape;12762;p27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3" name="Google Shape;12763;p27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4" name="Google Shape;12764;p27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5" name="Google Shape;12765;p27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6" name="Google Shape;12766;p27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7" name="Google Shape;12767;p27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8" name="Google Shape;12768;p27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9" name="Google Shape;12769;p27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0" name="Google Shape;12770;p27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1" name="Google Shape;12771;p27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2" name="Google Shape;12772;p27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3" name="Google Shape;12773;p27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4" name="Google Shape;12774;p27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5" name="Google Shape;12775;p27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6" name="Google Shape;12776;p27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7" name="Google Shape;12777;p27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8" name="Google Shape;12778;p27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9" name="Google Shape;12779;p27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0" name="Google Shape;12780;p27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1" name="Google Shape;12781;p27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2" name="Google Shape;12782;p27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3" name="Google Shape;12783;p27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4" name="Google Shape;12784;p27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5" name="Google Shape;12785;p27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6" name="Google Shape;12786;p27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7" name="Google Shape;12787;p27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8" name="Google Shape;12788;p27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9" name="Google Shape;12789;p27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0" name="Google Shape;12790;p27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1" name="Google Shape;12791;p27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2" name="Google Shape;12792;p27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3" name="Google Shape;12793;p27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4" name="Google Shape;12794;p27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5" name="Google Shape;12795;p27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6" name="Google Shape;12796;p27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7" name="Google Shape;12797;p27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8" name="Google Shape;12798;p27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9" name="Google Shape;12799;p27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0" name="Google Shape;12800;p27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1" name="Google Shape;12801;p27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2" name="Google Shape;12802;p27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3" name="Google Shape;12803;p27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4" name="Google Shape;12804;p27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5" name="Google Shape;12805;p27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6" name="Google Shape;12806;p27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7" name="Google Shape;12807;p27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8" name="Google Shape;12808;p27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9" name="Google Shape;12809;p27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0" name="Google Shape;12810;p27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1" name="Google Shape;12811;p27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2" name="Google Shape;12812;p27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3" name="Google Shape;12813;p27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4" name="Google Shape;12814;p27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5" name="Google Shape;12815;p27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6" name="Google Shape;12816;p27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7" name="Google Shape;12817;p27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8" name="Google Shape;12818;p27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9" name="Google Shape;12819;p27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0" name="Google Shape;12820;p27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1" name="Google Shape;12821;p27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2" name="Google Shape;12822;p27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3" name="Google Shape;12823;p27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4" name="Google Shape;12824;p27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5" name="Google Shape;12825;p27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6" name="Google Shape;12826;p27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7" name="Google Shape;12827;p27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8" name="Google Shape;12828;p27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9" name="Google Shape;12829;p27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0" name="Google Shape;12830;p27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1" name="Google Shape;12831;p27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2" name="Google Shape;12832;p27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3" name="Google Shape;12833;p27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4" name="Google Shape;12834;p27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5" name="Google Shape;12835;p27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6" name="Google Shape;12836;p27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7" name="Google Shape;12837;p27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8" name="Google Shape;12838;p27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9" name="Google Shape;12839;p27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0" name="Google Shape;12840;p27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1" name="Google Shape;12841;p27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2" name="Google Shape;12842;p27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3" name="Google Shape;12843;p27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4" name="Google Shape;12844;p27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5" name="Google Shape;12845;p27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6" name="Google Shape;12846;p27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7" name="Google Shape;12847;p27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8" name="Google Shape;12848;p27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9" name="Google Shape;12849;p27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0" name="Google Shape;12850;p27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1" name="Google Shape;12851;p27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2" name="Google Shape;12852;p27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3" name="Google Shape;12853;p27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4" name="Google Shape;12854;p27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5" name="Google Shape;12855;p27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6" name="Google Shape;12856;p27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7" name="Google Shape;12857;p27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8" name="Google Shape;12858;p27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9" name="Google Shape;12859;p27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0" name="Google Shape;12860;p27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1" name="Google Shape;12861;p27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2" name="Google Shape;12862;p27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3" name="Google Shape;12863;p27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4" name="Google Shape;12864;p27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5" name="Google Shape;12865;p27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6" name="Google Shape;12866;p27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7" name="Google Shape;12867;p27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8" name="Google Shape;12868;p27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9" name="Google Shape;12869;p27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0" name="Google Shape;12870;p27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1" name="Google Shape;12871;p27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2" name="Google Shape;12872;p27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3" name="Google Shape;12873;p27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4" name="Google Shape;12874;p27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5" name="Google Shape;12875;p27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6" name="Google Shape;12876;p27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7" name="Google Shape;12877;p27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8" name="Google Shape;12878;p27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9" name="Google Shape;12879;p27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0" name="Google Shape;12880;p27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1" name="Google Shape;12881;p27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2" name="Google Shape;12882;p27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3" name="Google Shape;12883;p27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4" name="Google Shape;12884;p27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5" name="Google Shape;12885;p27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6" name="Google Shape;12886;p27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7" name="Google Shape;12887;p27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8" name="Google Shape;12888;p27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9" name="Google Shape;12889;p27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0" name="Google Shape;12890;p27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1" name="Google Shape;12891;p27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2" name="Google Shape;12892;p27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3" name="Google Shape;12893;p27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4" name="Google Shape;12894;p27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5" name="Google Shape;12895;p27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6" name="Google Shape;12896;p27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7" name="Google Shape;12897;p27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8" name="Google Shape;12898;p27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9" name="Google Shape;12899;p27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0" name="Google Shape;12900;p27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1" name="Google Shape;12901;p27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2" name="Google Shape;12902;p27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3" name="Google Shape;12903;p27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4" name="Google Shape;12904;p27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5" name="Google Shape;12905;p27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6" name="Google Shape;12906;p27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7" name="Google Shape;12907;p27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8" name="Google Shape;12908;p27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9" name="Google Shape;12909;p27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0" name="Google Shape;12910;p27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1" name="Google Shape;12911;p27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2" name="Google Shape;12912;p27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3" name="Google Shape;12913;p27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4" name="Google Shape;12914;p27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5" name="Google Shape;12915;p27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6" name="Google Shape;12916;p27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7" name="Google Shape;12917;p27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8" name="Google Shape;12918;p27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9" name="Google Shape;12919;p27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0" name="Google Shape;12920;p27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1" name="Google Shape;12921;p27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2" name="Google Shape;12922;p27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3" name="Google Shape;12923;p27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4" name="Google Shape;12924;p27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5" name="Google Shape;12925;p27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6" name="Google Shape;12926;p27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7" name="Google Shape;12927;p27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8" name="Google Shape;12928;p27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9" name="Google Shape;12929;p27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0" name="Google Shape;12930;p27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1" name="Google Shape;12931;p27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2" name="Google Shape;12932;p27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3" name="Google Shape;12933;p27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4" name="Google Shape;12934;p27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5" name="Google Shape;12935;p27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6" name="Google Shape;12936;p27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7" name="Google Shape;12937;p27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8" name="Google Shape;12938;p27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9" name="Google Shape;12939;p27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0" name="Google Shape;12940;p27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1" name="Google Shape;12941;p27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2" name="Google Shape;12942;p27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3" name="Google Shape;12943;p27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4" name="Google Shape;12944;p27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5" name="Google Shape;12945;p27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6" name="Google Shape;12946;p27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7" name="Google Shape;12947;p27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8" name="Google Shape;12948;p27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9" name="Google Shape;12949;p27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0" name="Google Shape;12950;p27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1" name="Google Shape;12951;p27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2" name="Google Shape;12952;p27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3" name="Google Shape;12953;p27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4" name="Google Shape;12954;p27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5" name="Google Shape;12955;p27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6" name="Google Shape;12956;p27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7" name="Google Shape;12957;p27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8" name="Google Shape;12958;p27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9" name="Google Shape;12959;p27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0" name="Google Shape;12960;p27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1" name="Google Shape;12961;p27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2" name="Google Shape;12962;p27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3" name="Google Shape;12963;p27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4" name="Google Shape;12964;p27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5" name="Google Shape;12965;p27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6" name="Google Shape;12966;p27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7" name="Google Shape;12967;p27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8" name="Google Shape;12968;p27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9" name="Google Shape;12969;p27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0" name="Google Shape;12970;p27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1" name="Google Shape;12971;p27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2" name="Google Shape;12972;p27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3" name="Google Shape;12973;p27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4" name="Google Shape;12974;p27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5" name="Google Shape;12975;p27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6" name="Google Shape;12976;p27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7" name="Google Shape;12977;p27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8" name="Google Shape;12978;p27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9" name="Google Shape;12979;p27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0" name="Google Shape;12980;p27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1" name="Google Shape;12981;p27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2982" name="Google Shape;12982;p27"/>
          <p:cNvSpPr/>
          <p:nvPr/>
        </p:nvSpPr>
        <p:spPr>
          <a:xfrm>
            <a:off x="17178030" y="189073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3" name="Google Shape;12983;p27"/>
          <p:cNvSpPr/>
          <p:nvPr/>
        </p:nvSpPr>
        <p:spPr>
          <a:xfrm>
            <a:off x="17468589" y="56614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4" name="Google Shape;12984;p27"/>
          <p:cNvSpPr/>
          <p:nvPr/>
        </p:nvSpPr>
        <p:spPr>
          <a:xfrm>
            <a:off x="176380" y="889698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5" name="Google Shape;12985;p27"/>
          <p:cNvSpPr/>
          <p:nvPr/>
        </p:nvSpPr>
        <p:spPr>
          <a:xfrm>
            <a:off x="974389" y="550919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6" name="Google Shape;12986;p27"/>
          <p:cNvSpPr/>
          <p:nvPr/>
        </p:nvSpPr>
        <p:spPr>
          <a:xfrm>
            <a:off x="15769919" y="349253"/>
            <a:ext cx="559186" cy="55918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7" name="Google Shape;12987;p27"/>
          <p:cNvSpPr/>
          <p:nvPr/>
        </p:nvSpPr>
        <p:spPr>
          <a:xfrm>
            <a:off x="17178052" y="3206653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8" name="Google Shape;12988;p27"/>
          <p:cNvSpPr/>
          <p:nvPr/>
        </p:nvSpPr>
        <p:spPr>
          <a:xfrm>
            <a:off x="1761616" y="9343311"/>
            <a:ext cx="559192" cy="559170"/>
          </a:xfrm>
          <a:custGeom>
            <a:avLst/>
            <a:gdLst/>
            <a:ahLst/>
            <a:cxnLst/>
            <a:rect l="l" t="t" r="r" b="b"/>
            <a:pathLst>
              <a:path w="26284" h="26283" extrusionOk="0">
                <a:moveTo>
                  <a:pt x="8067" y="0"/>
                </a:moveTo>
                <a:lnTo>
                  <a:pt x="8067" y="8067"/>
                </a:lnTo>
                <a:lnTo>
                  <a:pt x="1" y="8067"/>
                </a:lnTo>
                <a:lnTo>
                  <a:pt x="1" y="18217"/>
                </a:lnTo>
                <a:lnTo>
                  <a:pt x="8067" y="18217"/>
                </a:lnTo>
                <a:lnTo>
                  <a:pt x="8067" y="26283"/>
                </a:lnTo>
                <a:lnTo>
                  <a:pt x="18217" y="26283"/>
                </a:lnTo>
                <a:lnTo>
                  <a:pt x="18217" y="18217"/>
                </a:lnTo>
                <a:lnTo>
                  <a:pt x="26284" y="18217"/>
                </a:lnTo>
                <a:lnTo>
                  <a:pt x="26284" y="8067"/>
                </a:lnTo>
                <a:lnTo>
                  <a:pt x="18217" y="8067"/>
                </a:lnTo>
                <a:lnTo>
                  <a:pt x="18217" y="0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9" name="Google Shape;12989;p27"/>
          <p:cNvSpPr/>
          <p:nvPr/>
        </p:nvSpPr>
        <p:spPr>
          <a:xfrm>
            <a:off x="2737033" y="9572154"/>
            <a:ext cx="273170" cy="274596"/>
          </a:xfrm>
          <a:custGeom>
            <a:avLst/>
            <a:gdLst/>
            <a:ahLst/>
            <a:cxnLst/>
            <a:rect l="l" t="t" r="r" b="b"/>
            <a:pathLst>
              <a:path w="12840" h="12907" extrusionOk="0">
                <a:moveTo>
                  <a:pt x="3967" y="0"/>
                </a:moveTo>
                <a:lnTo>
                  <a:pt x="3967" y="3966"/>
                </a:lnTo>
                <a:lnTo>
                  <a:pt x="1" y="3966"/>
                </a:lnTo>
                <a:lnTo>
                  <a:pt x="1" y="8941"/>
                </a:lnTo>
                <a:lnTo>
                  <a:pt x="3967" y="8941"/>
                </a:lnTo>
                <a:lnTo>
                  <a:pt x="3967" y="12907"/>
                </a:lnTo>
                <a:lnTo>
                  <a:pt x="8941" y="12907"/>
                </a:lnTo>
                <a:lnTo>
                  <a:pt x="8941" y="8941"/>
                </a:lnTo>
                <a:lnTo>
                  <a:pt x="12840" y="8941"/>
                </a:lnTo>
                <a:lnTo>
                  <a:pt x="12840" y="3966"/>
                </a:lnTo>
                <a:lnTo>
                  <a:pt x="8941" y="3966"/>
                </a:lnTo>
                <a:lnTo>
                  <a:pt x="8941" y="0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90" name="Google Shape;12990;p27"/>
          <p:cNvSpPr/>
          <p:nvPr/>
        </p:nvSpPr>
        <p:spPr>
          <a:xfrm>
            <a:off x="847061" y="7247403"/>
            <a:ext cx="439074" cy="439074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197656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8" name="Google Shape;16158;p33"/>
          <p:cNvGrpSpPr/>
          <p:nvPr/>
        </p:nvGrpSpPr>
        <p:grpSpPr>
          <a:xfrm flipH="1">
            <a:off x="-187066" y="3711973"/>
            <a:ext cx="1617264" cy="4492478"/>
            <a:chOff x="3991695" y="982492"/>
            <a:chExt cx="547038" cy="1519577"/>
          </a:xfrm>
        </p:grpSpPr>
        <p:sp>
          <p:nvSpPr>
            <p:cNvPr id="16159" name="Google Shape;16159;p33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0" name="Google Shape;16160;p33"/>
            <p:cNvSpPr/>
            <p:nvPr/>
          </p:nvSpPr>
          <p:spPr>
            <a:xfrm>
              <a:off x="3991695" y="1039327"/>
              <a:ext cx="333830" cy="333839"/>
            </a:xfrm>
            <a:custGeom>
              <a:avLst/>
              <a:gdLst/>
              <a:ahLst/>
              <a:cxnLst/>
              <a:rect l="l" t="t" r="r" b="b"/>
              <a:pathLst>
                <a:path w="37509" h="37510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5"/>
                  </a:lnTo>
                  <a:lnTo>
                    <a:pt x="11495" y="26015"/>
                  </a:lnTo>
                  <a:lnTo>
                    <a:pt x="11495" y="37509"/>
                  </a:lnTo>
                  <a:lnTo>
                    <a:pt x="26014" y="37509"/>
                  </a:lnTo>
                  <a:lnTo>
                    <a:pt x="26014" y="26015"/>
                  </a:lnTo>
                  <a:lnTo>
                    <a:pt x="37509" y="26015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1" name="Google Shape;16161;p33"/>
            <p:cNvSpPr/>
            <p:nvPr/>
          </p:nvSpPr>
          <p:spPr>
            <a:xfrm>
              <a:off x="4204904" y="2167634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2" name="Google Shape;16162;p33"/>
            <p:cNvSpPr/>
            <p:nvPr/>
          </p:nvSpPr>
          <p:spPr>
            <a:xfrm>
              <a:off x="4300392" y="982492"/>
              <a:ext cx="56239" cy="56844"/>
            </a:xfrm>
            <a:custGeom>
              <a:avLst/>
              <a:gdLst/>
              <a:ahLst/>
              <a:cxnLst/>
              <a:rect l="l" t="t" r="r" b="b"/>
              <a:pathLst>
                <a:path w="6319" h="6387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50" y="4437"/>
                  </a:lnTo>
                  <a:lnTo>
                    <a:pt x="1950" y="6387"/>
                  </a:lnTo>
                  <a:lnTo>
                    <a:pt x="4370" y="6387"/>
                  </a:lnTo>
                  <a:lnTo>
                    <a:pt x="4370" y="4437"/>
                  </a:lnTo>
                  <a:lnTo>
                    <a:pt x="6319" y="4437"/>
                  </a:lnTo>
                  <a:lnTo>
                    <a:pt x="6319" y="1950"/>
                  </a:lnTo>
                  <a:lnTo>
                    <a:pt x="4370" y="1950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163" name="Google Shape;16163;p33"/>
          <p:cNvGrpSpPr/>
          <p:nvPr/>
        </p:nvGrpSpPr>
        <p:grpSpPr>
          <a:xfrm flipH="1">
            <a:off x="16857784" y="23"/>
            <a:ext cx="1617264" cy="4492478"/>
            <a:chOff x="3991695" y="982492"/>
            <a:chExt cx="547038" cy="1519577"/>
          </a:xfrm>
        </p:grpSpPr>
        <p:sp>
          <p:nvSpPr>
            <p:cNvPr id="16164" name="Google Shape;16164;p33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5" name="Google Shape;16165;p33"/>
            <p:cNvSpPr/>
            <p:nvPr/>
          </p:nvSpPr>
          <p:spPr>
            <a:xfrm>
              <a:off x="3991695" y="1039327"/>
              <a:ext cx="333830" cy="333839"/>
            </a:xfrm>
            <a:custGeom>
              <a:avLst/>
              <a:gdLst/>
              <a:ahLst/>
              <a:cxnLst/>
              <a:rect l="l" t="t" r="r" b="b"/>
              <a:pathLst>
                <a:path w="37509" h="37510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5"/>
                  </a:lnTo>
                  <a:lnTo>
                    <a:pt x="11495" y="26015"/>
                  </a:lnTo>
                  <a:lnTo>
                    <a:pt x="11495" y="37509"/>
                  </a:lnTo>
                  <a:lnTo>
                    <a:pt x="26014" y="37509"/>
                  </a:lnTo>
                  <a:lnTo>
                    <a:pt x="26014" y="26015"/>
                  </a:lnTo>
                  <a:lnTo>
                    <a:pt x="37509" y="26015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6" name="Google Shape;16166;p33"/>
            <p:cNvSpPr/>
            <p:nvPr/>
          </p:nvSpPr>
          <p:spPr>
            <a:xfrm>
              <a:off x="4204904" y="2167634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7" name="Google Shape;16167;p33"/>
            <p:cNvSpPr/>
            <p:nvPr/>
          </p:nvSpPr>
          <p:spPr>
            <a:xfrm>
              <a:off x="4300392" y="982492"/>
              <a:ext cx="56239" cy="56844"/>
            </a:xfrm>
            <a:custGeom>
              <a:avLst/>
              <a:gdLst/>
              <a:ahLst/>
              <a:cxnLst/>
              <a:rect l="l" t="t" r="r" b="b"/>
              <a:pathLst>
                <a:path w="6319" h="6387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50" y="4437"/>
                  </a:lnTo>
                  <a:lnTo>
                    <a:pt x="1950" y="6387"/>
                  </a:lnTo>
                  <a:lnTo>
                    <a:pt x="4370" y="6387"/>
                  </a:lnTo>
                  <a:lnTo>
                    <a:pt x="4370" y="4437"/>
                  </a:lnTo>
                  <a:lnTo>
                    <a:pt x="6319" y="4437"/>
                  </a:lnTo>
                  <a:lnTo>
                    <a:pt x="6319" y="1950"/>
                  </a:lnTo>
                  <a:lnTo>
                    <a:pt x="4370" y="1950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6168" name="Google Shape;16168;p33"/>
          <p:cNvSpPr/>
          <p:nvPr/>
        </p:nvSpPr>
        <p:spPr>
          <a:xfrm flipH="1">
            <a:off x="16969132" y="9382341"/>
            <a:ext cx="525876" cy="527018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69" name="Google Shape;16169;p33"/>
          <p:cNvSpPr/>
          <p:nvPr/>
        </p:nvSpPr>
        <p:spPr>
          <a:xfrm flipH="1">
            <a:off x="55078" y="108760"/>
            <a:ext cx="992488" cy="994664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0" name="Google Shape;16170;p33"/>
          <p:cNvSpPr/>
          <p:nvPr/>
        </p:nvSpPr>
        <p:spPr>
          <a:xfrm flipH="1">
            <a:off x="1599191" y="775216"/>
            <a:ext cx="294070" cy="294792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1" name="Google Shape;16171;p33"/>
          <p:cNvSpPr/>
          <p:nvPr/>
        </p:nvSpPr>
        <p:spPr>
          <a:xfrm flipH="1">
            <a:off x="16931114" y="5190307"/>
            <a:ext cx="422332" cy="422322"/>
          </a:xfrm>
          <a:custGeom>
            <a:avLst/>
            <a:gdLst/>
            <a:ahLst/>
            <a:cxnLst/>
            <a:rect l="l" t="t" r="r" b="b"/>
            <a:pathLst>
              <a:path w="38048" h="38047" extrusionOk="0">
                <a:moveTo>
                  <a:pt x="11630" y="0"/>
                </a:moveTo>
                <a:lnTo>
                  <a:pt x="11630" y="11697"/>
                </a:lnTo>
                <a:lnTo>
                  <a:pt x="1" y="11697"/>
                </a:lnTo>
                <a:lnTo>
                  <a:pt x="1" y="26418"/>
                </a:lnTo>
                <a:lnTo>
                  <a:pt x="11630" y="26418"/>
                </a:lnTo>
                <a:lnTo>
                  <a:pt x="11630" y="38047"/>
                </a:lnTo>
                <a:lnTo>
                  <a:pt x="26351" y="38047"/>
                </a:lnTo>
                <a:lnTo>
                  <a:pt x="26351" y="26418"/>
                </a:lnTo>
                <a:lnTo>
                  <a:pt x="38047" y="26418"/>
                </a:lnTo>
                <a:lnTo>
                  <a:pt x="38047" y="11697"/>
                </a:lnTo>
                <a:lnTo>
                  <a:pt x="26351" y="11697"/>
                </a:lnTo>
                <a:lnTo>
                  <a:pt x="2635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2" name="Google Shape;16172;p33"/>
          <p:cNvSpPr/>
          <p:nvPr/>
        </p:nvSpPr>
        <p:spPr>
          <a:xfrm flipH="1">
            <a:off x="299038" y="8651415"/>
            <a:ext cx="1131168" cy="1131138"/>
          </a:xfrm>
          <a:custGeom>
            <a:avLst/>
            <a:gdLst/>
            <a:ahLst/>
            <a:cxnLst/>
            <a:rect l="l" t="t" r="r" b="b"/>
            <a:pathLst>
              <a:path w="38048" h="38047" extrusionOk="0">
                <a:moveTo>
                  <a:pt x="11630" y="0"/>
                </a:moveTo>
                <a:lnTo>
                  <a:pt x="11630" y="11697"/>
                </a:lnTo>
                <a:lnTo>
                  <a:pt x="1" y="11697"/>
                </a:lnTo>
                <a:lnTo>
                  <a:pt x="1" y="26418"/>
                </a:lnTo>
                <a:lnTo>
                  <a:pt x="11630" y="26418"/>
                </a:lnTo>
                <a:lnTo>
                  <a:pt x="11630" y="38047"/>
                </a:lnTo>
                <a:lnTo>
                  <a:pt x="26351" y="38047"/>
                </a:lnTo>
                <a:lnTo>
                  <a:pt x="26351" y="26418"/>
                </a:lnTo>
                <a:lnTo>
                  <a:pt x="38047" y="26418"/>
                </a:lnTo>
                <a:lnTo>
                  <a:pt x="38047" y="11697"/>
                </a:lnTo>
                <a:lnTo>
                  <a:pt x="26351" y="11697"/>
                </a:lnTo>
                <a:lnTo>
                  <a:pt x="2635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6173" name="Google Shape;16173;p33"/>
          <p:cNvGrpSpPr/>
          <p:nvPr/>
        </p:nvGrpSpPr>
        <p:grpSpPr>
          <a:xfrm>
            <a:off x="-4283024" y="-1294732"/>
            <a:ext cx="5713228" cy="5713228"/>
            <a:chOff x="1190625" y="238125"/>
            <a:chExt cx="5205200" cy="5205200"/>
          </a:xfrm>
        </p:grpSpPr>
        <p:sp>
          <p:nvSpPr>
            <p:cNvPr id="16174" name="Google Shape;16174;p33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5" name="Google Shape;16175;p33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6" name="Google Shape;16176;p33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7" name="Google Shape;16177;p33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8" name="Google Shape;16178;p33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9" name="Google Shape;16179;p33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0" name="Google Shape;16180;p33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1" name="Google Shape;16181;p33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2" name="Google Shape;16182;p33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3" name="Google Shape;16183;p33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4" name="Google Shape;16184;p33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5" name="Google Shape;16185;p33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6" name="Google Shape;16186;p33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7" name="Google Shape;16187;p33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8" name="Google Shape;16188;p33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9" name="Google Shape;16189;p33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0" name="Google Shape;16190;p33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1" name="Google Shape;16191;p33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2" name="Google Shape;16192;p33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3" name="Google Shape;16193;p33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4" name="Google Shape;16194;p33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5" name="Google Shape;16195;p33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6" name="Google Shape;16196;p33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7" name="Google Shape;16197;p33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8" name="Google Shape;16198;p33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9" name="Google Shape;16199;p33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0" name="Google Shape;16200;p33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1" name="Google Shape;16201;p33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2" name="Google Shape;16202;p33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3" name="Google Shape;16203;p33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4" name="Google Shape;16204;p33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5" name="Google Shape;16205;p33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6" name="Google Shape;16206;p33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7" name="Google Shape;16207;p33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8" name="Google Shape;16208;p33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9" name="Google Shape;16209;p33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0" name="Google Shape;16210;p33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1" name="Google Shape;16211;p33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2" name="Google Shape;16212;p33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3" name="Google Shape;16213;p33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4" name="Google Shape;16214;p33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5" name="Google Shape;16215;p33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6" name="Google Shape;16216;p33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7" name="Google Shape;16217;p33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8" name="Google Shape;16218;p33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9" name="Google Shape;16219;p33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0" name="Google Shape;16220;p33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1" name="Google Shape;16221;p33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2" name="Google Shape;16222;p33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3" name="Google Shape;16223;p33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4" name="Google Shape;16224;p33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5" name="Google Shape;16225;p33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6" name="Google Shape;16226;p33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7" name="Google Shape;16227;p33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8" name="Google Shape;16228;p33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9" name="Google Shape;16229;p33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0" name="Google Shape;16230;p33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1" name="Google Shape;16231;p33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2" name="Google Shape;16232;p33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3" name="Google Shape;16233;p33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4" name="Google Shape;16234;p33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5" name="Google Shape;16235;p33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6" name="Google Shape;16236;p33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7" name="Google Shape;16237;p33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8" name="Google Shape;16238;p33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9" name="Google Shape;16239;p33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0" name="Google Shape;16240;p33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1" name="Google Shape;16241;p33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2" name="Google Shape;16242;p33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3" name="Google Shape;16243;p33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4" name="Google Shape;16244;p33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5" name="Google Shape;16245;p33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6" name="Google Shape;16246;p33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7" name="Google Shape;16247;p33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8" name="Google Shape;16248;p33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9" name="Google Shape;16249;p33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0" name="Google Shape;16250;p33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1" name="Google Shape;16251;p33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2" name="Google Shape;16252;p33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3" name="Google Shape;16253;p33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4" name="Google Shape;16254;p33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5" name="Google Shape;16255;p33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6" name="Google Shape;16256;p33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7" name="Google Shape;16257;p33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8" name="Google Shape;16258;p33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9" name="Google Shape;16259;p33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0" name="Google Shape;16260;p33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1" name="Google Shape;16261;p33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2" name="Google Shape;16262;p33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3" name="Google Shape;16263;p33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4" name="Google Shape;16264;p33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5" name="Google Shape;16265;p33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6" name="Google Shape;16266;p33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7" name="Google Shape;16267;p33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8" name="Google Shape;16268;p33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9" name="Google Shape;16269;p33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0" name="Google Shape;16270;p33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1" name="Google Shape;16271;p33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2" name="Google Shape;16272;p33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3" name="Google Shape;16273;p33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4" name="Google Shape;16274;p33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5" name="Google Shape;16275;p33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6" name="Google Shape;16276;p33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7" name="Google Shape;16277;p33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8" name="Google Shape;16278;p33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9" name="Google Shape;16279;p33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0" name="Google Shape;16280;p33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1" name="Google Shape;16281;p33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2" name="Google Shape;16282;p33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3" name="Google Shape;16283;p33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4" name="Google Shape;16284;p33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5" name="Google Shape;16285;p33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6" name="Google Shape;16286;p33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7" name="Google Shape;16287;p33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8" name="Google Shape;16288;p33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9" name="Google Shape;16289;p33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0" name="Google Shape;16290;p33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1" name="Google Shape;16291;p33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2" name="Google Shape;16292;p33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3" name="Google Shape;16293;p33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4" name="Google Shape;16294;p33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5" name="Google Shape;16295;p33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6" name="Google Shape;16296;p33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7" name="Google Shape;16297;p33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8" name="Google Shape;16298;p33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9" name="Google Shape;16299;p33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0" name="Google Shape;16300;p33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1" name="Google Shape;16301;p33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2" name="Google Shape;16302;p33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3" name="Google Shape;16303;p33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4" name="Google Shape;16304;p33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5" name="Google Shape;16305;p33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6" name="Google Shape;16306;p33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7" name="Google Shape;16307;p33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8" name="Google Shape;16308;p33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9" name="Google Shape;16309;p33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0" name="Google Shape;16310;p33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1" name="Google Shape;16311;p33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2" name="Google Shape;16312;p33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3" name="Google Shape;16313;p33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4" name="Google Shape;16314;p33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5" name="Google Shape;16315;p33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6" name="Google Shape;16316;p33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7" name="Google Shape;16317;p33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8" name="Google Shape;16318;p33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9" name="Google Shape;16319;p33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0" name="Google Shape;16320;p33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1" name="Google Shape;16321;p33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2" name="Google Shape;16322;p33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3" name="Google Shape;16323;p33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4" name="Google Shape;16324;p33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5" name="Google Shape;16325;p33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6" name="Google Shape;16326;p33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7" name="Google Shape;16327;p33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8" name="Google Shape;16328;p33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9" name="Google Shape;16329;p33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0" name="Google Shape;16330;p33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1" name="Google Shape;16331;p33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2" name="Google Shape;16332;p33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3" name="Google Shape;16333;p33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4" name="Google Shape;16334;p33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5" name="Google Shape;16335;p33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6" name="Google Shape;16336;p33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7" name="Google Shape;16337;p33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8" name="Google Shape;16338;p33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9" name="Google Shape;16339;p33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0" name="Google Shape;16340;p33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1" name="Google Shape;16341;p33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2" name="Google Shape;16342;p33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3" name="Google Shape;16343;p33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4" name="Google Shape;16344;p33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5" name="Google Shape;16345;p33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6" name="Google Shape;16346;p33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7" name="Google Shape;16347;p33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8" name="Google Shape;16348;p33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9" name="Google Shape;16349;p33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0" name="Google Shape;16350;p33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1" name="Google Shape;16351;p33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2" name="Google Shape;16352;p33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3" name="Google Shape;16353;p33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4" name="Google Shape;16354;p33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5" name="Google Shape;16355;p33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6" name="Google Shape;16356;p33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7" name="Google Shape;16357;p33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8" name="Google Shape;16358;p33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9" name="Google Shape;16359;p33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0" name="Google Shape;16360;p33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1" name="Google Shape;16361;p33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2" name="Google Shape;16362;p33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3" name="Google Shape;16363;p33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4" name="Google Shape;16364;p33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5" name="Google Shape;16365;p33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6" name="Google Shape;16366;p33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7" name="Google Shape;16367;p33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8" name="Google Shape;16368;p33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9" name="Google Shape;16369;p33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0" name="Google Shape;16370;p33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1" name="Google Shape;16371;p33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2" name="Google Shape;16372;p33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3" name="Google Shape;16373;p33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4" name="Google Shape;16374;p33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5" name="Google Shape;16375;p33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6" name="Google Shape;16376;p33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7" name="Google Shape;16377;p33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8" name="Google Shape;16378;p33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9" name="Google Shape;16379;p33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0" name="Google Shape;16380;p33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1" name="Google Shape;16381;p33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2" name="Google Shape;16382;p33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3" name="Google Shape;16383;p33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4" name="Google Shape;16384;p33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5" name="Google Shape;16385;p33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6" name="Google Shape;16386;p33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7" name="Google Shape;16387;p33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8" name="Google Shape;16388;p33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9" name="Google Shape;16389;p33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0" name="Google Shape;16390;p33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1" name="Google Shape;16391;p33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2" name="Google Shape;16392;p33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3" name="Google Shape;16393;p33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4" name="Google Shape;16394;p33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5" name="Google Shape;16395;p33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6" name="Google Shape;16396;p33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7" name="Google Shape;16397;p33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8" name="Google Shape;16398;p33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9" name="Google Shape;16399;p33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0" name="Google Shape;16400;p33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1" name="Google Shape;16401;p33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2" name="Google Shape;16402;p33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3" name="Google Shape;16403;p33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4" name="Google Shape;16404;p33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5" name="Google Shape;16405;p33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6" name="Google Shape;16406;p33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7" name="Google Shape;16407;p33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8" name="Google Shape;16408;p33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9" name="Google Shape;16409;p33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0" name="Google Shape;16410;p33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1" name="Google Shape;16411;p33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2" name="Google Shape;16412;p33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3" name="Google Shape;16413;p33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4" name="Google Shape;16414;p33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5" name="Google Shape;16415;p33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6" name="Google Shape;16416;p33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7" name="Google Shape;16417;p33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8" name="Google Shape;16418;p33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9" name="Google Shape;16419;p33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0" name="Google Shape;16420;p33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1" name="Google Shape;16421;p33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2" name="Google Shape;16422;p33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3" name="Google Shape;16423;p33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4" name="Google Shape;16424;p33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5" name="Google Shape;16425;p33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6" name="Google Shape;16426;p33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7" name="Google Shape;16427;p33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8" name="Google Shape;16428;p33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9" name="Google Shape;16429;p33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0" name="Google Shape;16430;p33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1" name="Google Shape;16431;p33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2" name="Google Shape;16432;p33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3" name="Google Shape;16433;p33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4" name="Google Shape;16434;p33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5" name="Google Shape;16435;p33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6" name="Google Shape;16436;p33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7" name="Google Shape;16437;p33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8" name="Google Shape;16438;p33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9" name="Google Shape;16439;p33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0" name="Google Shape;16440;p33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1" name="Google Shape;16441;p33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2" name="Google Shape;16442;p33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3" name="Google Shape;16443;p33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4" name="Google Shape;16444;p33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5" name="Google Shape;16445;p33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6" name="Google Shape;16446;p33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7" name="Google Shape;16447;p33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8" name="Google Shape;16448;p33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9" name="Google Shape;16449;p33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0" name="Google Shape;16450;p33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1" name="Google Shape;16451;p33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2" name="Google Shape;16452;p33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3" name="Google Shape;16453;p33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4" name="Google Shape;16454;p33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5" name="Google Shape;16455;p33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6" name="Google Shape;16456;p33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7" name="Google Shape;16457;p33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8" name="Google Shape;16458;p33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9" name="Google Shape;16459;p33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0" name="Google Shape;16460;p33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1" name="Google Shape;16461;p33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2" name="Google Shape;16462;p33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3" name="Google Shape;16463;p33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4" name="Google Shape;16464;p33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5" name="Google Shape;16465;p33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6" name="Google Shape;16466;p33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7" name="Google Shape;16467;p33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8" name="Google Shape;16468;p33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9" name="Google Shape;16469;p33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0" name="Google Shape;16470;p33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1" name="Google Shape;16471;p33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2" name="Google Shape;16472;p33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3" name="Google Shape;16473;p33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4" name="Google Shape;16474;p33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5" name="Google Shape;16475;p33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6" name="Google Shape;16476;p33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7" name="Google Shape;16477;p33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8" name="Google Shape;16478;p33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9" name="Google Shape;16479;p33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0" name="Google Shape;16480;p33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1" name="Google Shape;16481;p33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2" name="Google Shape;16482;p33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3" name="Google Shape;16483;p33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4" name="Google Shape;16484;p33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5" name="Google Shape;16485;p33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6" name="Google Shape;16486;p33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7" name="Google Shape;16487;p33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8" name="Google Shape;16488;p33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9" name="Google Shape;16489;p33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0" name="Google Shape;16490;p33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1" name="Google Shape;16491;p33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2" name="Google Shape;16492;p33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3" name="Google Shape;16493;p33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4" name="Google Shape;16494;p33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5" name="Google Shape;16495;p33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6" name="Google Shape;16496;p33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7" name="Google Shape;16497;p33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8" name="Google Shape;16498;p33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9" name="Google Shape;16499;p33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0" name="Google Shape;16500;p33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1" name="Google Shape;16501;p33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2" name="Google Shape;16502;p33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3" name="Google Shape;16503;p33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4" name="Google Shape;16504;p33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5" name="Google Shape;16505;p33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6" name="Google Shape;16506;p33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7" name="Google Shape;16507;p33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8" name="Google Shape;16508;p33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9" name="Google Shape;16509;p33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0" name="Google Shape;16510;p33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1" name="Google Shape;16511;p33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2" name="Google Shape;16512;p33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3" name="Google Shape;16513;p33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4" name="Google Shape;16514;p33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5" name="Google Shape;16515;p33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6" name="Google Shape;16516;p33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7" name="Google Shape;16517;p33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8" name="Google Shape;16518;p33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9" name="Google Shape;16519;p33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0" name="Google Shape;16520;p33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1" name="Google Shape;16521;p33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2" name="Google Shape;16522;p33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3" name="Google Shape;16523;p33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4" name="Google Shape;16524;p33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5" name="Google Shape;16525;p33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6" name="Google Shape;16526;p33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7" name="Google Shape;16527;p33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8" name="Google Shape;16528;p33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9" name="Google Shape;16529;p33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0" name="Google Shape;16530;p33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1" name="Google Shape;16531;p33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2" name="Google Shape;16532;p33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3" name="Google Shape;16533;p33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4" name="Google Shape;16534;p33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5" name="Google Shape;16535;p33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6" name="Google Shape;16536;p33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7" name="Google Shape;16537;p33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8" name="Google Shape;16538;p33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9" name="Google Shape;16539;p33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0" name="Google Shape;16540;p33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1" name="Google Shape;16541;p33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2" name="Google Shape;16542;p33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3" name="Google Shape;16543;p33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4" name="Google Shape;16544;p33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5" name="Google Shape;16545;p33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6" name="Google Shape;16546;p33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7" name="Google Shape;16547;p33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8" name="Google Shape;16548;p33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9" name="Google Shape;16549;p33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50" name="Google Shape;16550;p33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228702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30200" y="890050"/>
            <a:ext cx="1542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/>
              <a:buNone/>
              <a:defRPr sz="3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30200" y="2304950"/>
            <a:ext cx="15427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5020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901700" y="64221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" y="3238500"/>
            <a:ext cx="7527889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1089"/>
              </a:lnSpc>
            </a:pPr>
            <a:r>
              <a:rPr lang="en-US" sz="11551" spc="-1108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CureSync</a:t>
            </a:r>
            <a:endParaRPr lang="en-US" sz="11551" spc="-1108" dirty="0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401414"/>
            <a:ext cx="752788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6"/>
              </a:lnSpc>
            </a:pPr>
            <a:r>
              <a:rPr lang="en-US" sz="4400" spc="-37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Synchronizing Care, Healing Lives.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8154A-6A41-6DD1-C33A-BE705C15F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295" y="1028700"/>
            <a:ext cx="6840305" cy="75779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1B1662-1295-B879-1306-5B34A343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595002"/>
            <a:ext cx="5694983" cy="64453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C934C3-DD4F-62FD-64EF-C5591F2FD025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8" name="Google Shape;21248;p61"/>
          <p:cNvSpPr txBox="1">
            <a:spLocks noGrp="1"/>
          </p:cNvSpPr>
          <p:nvPr>
            <p:ph type="title"/>
          </p:nvPr>
        </p:nvSpPr>
        <p:spPr>
          <a:xfrm>
            <a:off x="3931197" y="506800"/>
            <a:ext cx="9116682" cy="1378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sz="8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sz="8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49" name="Google Shape;21249;p61"/>
          <p:cNvSpPr txBox="1"/>
          <p:nvPr/>
        </p:nvSpPr>
        <p:spPr>
          <a:xfrm>
            <a:off x="1440394" y="2741750"/>
            <a:ext cx="4060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Frontend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21250" name="Google Shape;21250;p61"/>
          <p:cNvSpPr txBox="1"/>
          <p:nvPr/>
        </p:nvSpPr>
        <p:spPr>
          <a:xfrm>
            <a:off x="1687724" y="3510974"/>
            <a:ext cx="406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React.js, Tailwind CSS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1" name="Google Shape;21251;p61"/>
          <p:cNvSpPr txBox="1"/>
          <p:nvPr/>
        </p:nvSpPr>
        <p:spPr>
          <a:xfrm>
            <a:off x="12803878" y="2741750"/>
            <a:ext cx="4060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Database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21252" name="Google Shape;21252;p61"/>
          <p:cNvSpPr txBox="1"/>
          <p:nvPr/>
        </p:nvSpPr>
        <p:spPr>
          <a:xfrm>
            <a:off x="12803878" y="3510974"/>
            <a:ext cx="1750322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MySQL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3" name="Google Shape;21253;p61"/>
          <p:cNvSpPr txBox="1"/>
          <p:nvPr/>
        </p:nvSpPr>
        <p:spPr>
          <a:xfrm>
            <a:off x="1440394" y="6675350"/>
            <a:ext cx="4060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Backend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21254" name="Google Shape;21254;p61"/>
          <p:cNvSpPr txBox="1"/>
          <p:nvPr/>
        </p:nvSpPr>
        <p:spPr>
          <a:xfrm>
            <a:off x="1440394" y="7444574"/>
            <a:ext cx="406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 defTabSz="1828800">
              <a:spcAft>
                <a:spcPts val="3200"/>
              </a:spcAft>
              <a:buClr>
                <a:srgbClr val="000000"/>
              </a:buClr>
            </a:pPr>
            <a:endParaRPr sz="2800" kern="0" dirty="0">
              <a:solidFill>
                <a:srgbClr val="141E3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255" name="Google Shape;21255;p61"/>
          <p:cNvSpPr txBox="1"/>
          <p:nvPr/>
        </p:nvSpPr>
        <p:spPr>
          <a:xfrm>
            <a:off x="12803878" y="6675350"/>
            <a:ext cx="4060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Other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21256" name="Google Shape;21256;p61"/>
          <p:cNvSpPr txBox="1"/>
          <p:nvPr/>
        </p:nvSpPr>
        <p:spPr>
          <a:xfrm>
            <a:off x="12803638" y="7262255"/>
            <a:ext cx="5026923" cy="181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JWT (Authentication), Multer (File Uploads), </a:t>
            </a:r>
            <a:r>
              <a:rPr lang="en-US" sz="2800" kern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Nodemailer</a:t>
            </a: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VS Code,  Postman, etc.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7" name="Google Shape;21257;p61"/>
          <p:cNvSpPr/>
          <p:nvPr/>
        </p:nvSpPr>
        <p:spPr>
          <a:xfrm>
            <a:off x="6591962" y="581117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58" name="Google Shape;21258;p61"/>
          <p:cNvSpPr/>
          <p:nvPr/>
        </p:nvSpPr>
        <p:spPr>
          <a:xfrm rot="-5400000">
            <a:off x="9186138" y="585077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59" name="Google Shape;21259;p61"/>
          <p:cNvSpPr/>
          <p:nvPr/>
        </p:nvSpPr>
        <p:spPr>
          <a:xfrm rot="10800000">
            <a:off x="9245038" y="326022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60" name="Google Shape;21260;p61"/>
          <p:cNvSpPr/>
          <p:nvPr/>
        </p:nvSpPr>
        <p:spPr>
          <a:xfrm rot="5400000">
            <a:off x="6650862" y="322062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1282" name="Google Shape;21282;p61"/>
          <p:cNvCxnSpPr>
            <a:stCxn id="21260" idx="2"/>
            <a:endCxn id="21249" idx="3"/>
          </p:cNvCxnSpPr>
          <p:nvPr/>
        </p:nvCxnSpPr>
        <p:spPr>
          <a:xfrm rot="10800000">
            <a:off x="5500662" y="3207726"/>
            <a:ext cx="1189800" cy="11988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3" name="Google Shape;21283;p61"/>
          <p:cNvCxnSpPr>
            <a:stCxn id="21259" idx="4"/>
            <a:endCxn id="21251" idx="1"/>
          </p:cNvCxnSpPr>
          <p:nvPr/>
        </p:nvCxnSpPr>
        <p:spPr>
          <a:xfrm rot="10800000" flipH="1">
            <a:off x="11696038" y="3207726"/>
            <a:ext cx="1107600" cy="12384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4" name="Google Shape;21284;p61"/>
          <p:cNvCxnSpPr>
            <a:stCxn id="21258" idx="4"/>
            <a:endCxn id="21255" idx="1"/>
          </p:cNvCxnSpPr>
          <p:nvPr/>
        </p:nvCxnSpPr>
        <p:spPr>
          <a:xfrm rot="-5400000">
            <a:off x="11047338" y="6505676"/>
            <a:ext cx="1120800" cy="2392200"/>
          </a:xfrm>
          <a:prstGeom prst="bentConnector4">
            <a:avLst>
              <a:gd name="adj1" fmla="val -42492"/>
              <a:gd name="adj2" fmla="val 74788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5" name="Google Shape;21285;p61"/>
          <p:cNvCxnSpPr>
            <a:stCxn id="21257" idx="2"/>
            <a:endCxn id="21253" idx="3"/>
          </p:cNvCxnSpPr>
          <p:nvPr/>
        </p:nvCxnSpPr>
        <p:spPr>
          <a:xfrm rot="5400000" flipH="1">
            <a:off x="6138362" y="6503876"/>
            <a:ext cx="1041600" cy="2316600"/>
          </a:xfrm>
          <a:prstGeom prst="bentConnector4">
            <a:avLst>
              <a:gd name="adj1" fmla="val -45723"/>
              <a:gd name="adj2" fmla="val 76456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340A43-ADBF-4446-879D-30B3BD4BE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93830"/>
              </p:ext>
            </p:extLst>
          </p:nvPr>
        </p:nvGraphicFramePr>
        <p:xfrm>
          <a:off x="2527348" y="7262255"/>
          <a:ext cx="3714510" cy="1036320"/>
        </p:xfrm>
        <a:graphic>
          <a:graphicData uri="http://schemas.openxmlformats.org/drawingml/2006/table">
            <a:tbl>
              <a:tblPr/>
              <a:tblGrid>
                <a:gridCol w="3714510">
                  <a:extLst>
                    <a:ext uri="{9D8B030D-6E8A-4147-A177-3AD203B41FA5}">
                      <a16:colId xmlns:a16="http://schemas.microsoft.com/office/drawing/2014/main" val="3925771289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Node.js, Express.js</a:t>
                      </a:r>
                    </a:p>
                  </a:txBody>
                  <a:tcPr marL="182880" marR="182880" marT="91440" marB="91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24294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6E8C29B-FAF6-5A21-CFE8-C7564E5F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70" y="6438903"/>
            <a:ext cx="1508960" cy="920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5690-5542-E052-4254-B60CA9FE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84" y="3944959"/>
            <a:ext cx="1087131" cy="118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AF9F9-FB79-25A4-AE46-1E988E1EF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68" y="3822078"/>
            <a:ext cx="1310670" cy="1310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A532A-5829-E68F-2CCF-BD3A44150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066" y="6348103"/>
            <a:ext cx="1604292" cy="1238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B8F155-8365-E201-F021-5D5539A1A4F1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F14D4B-F6AB-3D2E-D3E7-96FF5530A594}"/>
              </a:ext>
            </a:extLst>
          </p:cNvPr>
          <p:cNvSpPr/>
          <p:nvPr/>
        </p:nvSpPr>
        <p:spPr>
          <a:xfrm>
            <a:off x="10779481" y="1562100"/>
            <a:ext cx="6934200" cy="746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EA8FDAB-76EC-237E-B3C0-407FE7711ADC}"/>
              </a:ext>
            </a:extLst>
          </p:cNvPr>
          <p:cNvSpPr txBox="1"/>
          <p:nvPr/>
        </p:nvSpPr>
        <p:spPr>
          <a:xfrm>
            <a:off x="1219200" y="2003435"/>
            <a:ext cx="8440627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7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Unique Selling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55B4A-5216-0E47-0823-E4DDB791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662" y="1990735"/>
            <a:ext cx="6431837" cy="6876884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676214BC-DA77-2FD2-80CF-F092E1586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844127"/>
            <a:ext cx="893194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🏥 Multi-hospital scheduling per doctor.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📄 PDF report uploads &amp; prescription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💸 Invoicing system with virtual currency.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📬 Real-time email/app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🔍 Advanced doctor search with filters.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77164-2614-37BA-186B-9986202AD5B5}"/>
              </a:ext>
            </a:extLst>
          </p:cNvPr>
          <p:cNvSpPr txBox="1"/>
          <p:nvPr/>
        </p:nvSpPr>
        <p:spPr>
          <a:xfrm>
            <a:off x="17297400" y="9334500"/>
            <a:ext cx="523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46077-22C4-2005-7BBF-7910FB1B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26;p60">
            <a:extLst>
              <a:ext uri="{FF2B5EF4-FFF2-40B4-BE49-F238E27FC236}">
                <a16:creationId xmlns:a16="http://schemas.microsoft.com/office/drawing/2014/main" id="{0AF7D31A-FB2C-1A74-32BE-03D697FDDE4E}"/>
              </a:ext>
            </a:extLst>
          </p:cNvPr>
          <p:cNvSpPr/>
          <p:nvPr/>
        </p:nvSpPr>
        <p:spPr>
          <a:xfrm>
            <a:off x="1320532" y="3625908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🔐</a:t>
            </a:r>
            <a:endParaRPr sz="4800" b="1" dirty="0">
              <a:solidFill>
                <a:schemeClr val="l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12" name="Google Shape;21227;p60">
            <a:extLst>
              <a:ext uri="{FF2B5EF4-FFF2-40B4-BE49-F238E27FC236}">
                <a16:creationId xmlns:a16="http://schemas.microsoft.com/office/drawing/2014/main" id="{2C916BC3-21FD-21BB-9107-3B7B9A4C773E}"/>
              </a:ext>
            </a:extLst>
          </p:cNvPr>
          <p:cNvSpPr/>
          <p:nvPr/>
        </p:nvSpPr>
        <p:spPr>
          <a:xfrm>
            <a:off x="4901184" y="4251017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🔒</a:t>
            </a:r>
            <a:endParaRPr sz="4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Google Shape;21228;p60">
            <a:extLst>
              <a:ext uri="{FF2B5EF4-FFF2-40B4-BE49-F238E27FC236}">
                <a16:creationId xmlns:a16="http://schemas.microsoft.com/office/drawing/2014/main" id="{E095BD1F-934F-3A29-AC73-3CD4FB9DBDEE}"/>
              </a:ext>
            </a:extLst>
          </p:cNvPr>
          <p:cNvSpPr/>
          <p:nvPr/>
        </p:nvSpPr>
        <p:spPr>
          <a:xfrm>
            <a:off x="8140508" y="3707754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📁</a:t>
            </a:r>
            <a:endParaRPr sz="4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21229;p60">
            <a:extLst>
              <a:ext uri="{FF2B5EF4-FFF2-40B4-BE49-F238E27FC236}">
                <a16:creationId xmlns:a16="http://schemas.microsoft.com/office/drawing/2014/main" id="{16E33B4A-D574-33F4-D5F0-D44D6AB7CB53}"/>
              </a:ext>
            </a:extLst>
          </p:cNvPr>
          <p:cNvSpPr/>
          <p:nvPr/>
        </p:nvSpPr>
        <p:spPr>
          <a:xfrm>
            <a:off x="11285078" y="4225617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✅</a:t>
            </a:r>
            <a:r>
              <a:rPr lang="en-US" sz="1600" dirty="0"/>
              <a:t> </a:t>
            </a:r>
            <a:endParaRPr sz="16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" name="Google Shape;21234;p60">
            <a:extLst>
              <a:ext uri="{FF2B5EF4-FFF2-40B4-BE49-F238E27FC236}">
                <a16:creationId xmlns:a16="http://schemas.microsoft.com/office/drawing/2014/main" id="{382F10F1-B0D8-7045-C007-53241E9F66D9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721692" y="4784431"/>
            <a:ext cx="2179492" cy="6251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235;p60">
            <a:extLst>
              <a:ext uri="{FF2B5EF4-FFF2-40B4-BE49-F238E27FC236}">
                <a16:creationId xmlns:a16="http://schemas.microsoft.com/office/drawing/2014/main" id="{43F40424-184C-5D0E-B599-63AF3125E1B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302344" y="4866277"/>
            <a:ext cx="1838164" cy="5432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236;p60">
            <a:extLst>
              <a:ext uri="{FF2B5EF4-FFF2-40B4-BE49-F238E27FC236}">
                <a16:creationId xmlns:a16="http://schemas.microsoft.com/office/drawing/2014/main" id="{D37F8F13-B665-EAED-8BF3-82B448EDAC2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9541668" y="4866277"/>
            <a:ext cx="1743410" cy="5178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1237;p60">
            <a:extLst>
              <a:ext uri="{FF2B5EF4-FFF2-40B4-BE49-F238E27FC236}">
                <a16:creationId xmlns:a16="http://schemas.microsoft.com/office/drawing/2014/main" id="{2B2BFF03-51C7-893C-45E0-7317F80E4FFD}"/>
              </a:ext>
            </a:extLst>
          </p:cNvPr>
          <p:cNvSpPr/>
          <p:nvPr/>
        </p:nvSpPr>
        <p:spPr>
          <a:xfrm>
            <a:off x="14960484" y="3619500"/>
            <a:ext cx="1401160" cy="2317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📡</a:t>
            </a:r>
            <a:endParaRPr sz="4800" b="1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" name="Google Shape;21238;p60">
            <a:extLst>
              <a:ext uri="{FF2B5EF4-FFF2-40B4-BE49-F238E27FC236}">
                <a16:creationId xmlns:a16="http://schemas.microsoft.com/office/drawing/2014/main" id="{55F71001-BA20-EEB4-77C7-EA2204A7DE3F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2686238" y="4778023"/>
            <a:ext cx="2274246" cy="6061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33C3FDD-D5AF-E85F-9286-32B5D5246DD5}"/>
              </a:ext>
            </a:extLst>
          </p:cNvPr>
          <p:cNvSpPr txBox="1"/>
          <p:nvPr/>
        </p:nvSpPr>
        <p:spPr>
          <a:xfrm>
            <a:off x="1038130" y="6155778"/>
            <a:ext cx="3016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using JWT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A1E8A9-6FF4-5F7F-971A-BF906BB0EBF3}"/>
              </a:ext>
            </a:extLst>
          </p:cNvPr>
          <p:cNvSpPr txBox="1"/>
          <p:nvPr/>
        </p:nvSpPr>
        <p:spPr>
          <a:xfrm>
            <a:off x="4662533" y="6701455"/>
            <a:ext cx="233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Hashing using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52763F-81DB-9671-4345-EFEC0D41E81C}"/>
              </a:ext>
            </a:extLst>
          </p:cNvPr>
          <p:cNvSpPr txBox="1"/>
          <p:nvPr/>
        </p:nvSpPr>
        <p:spPr>
          <a:xfrm>
            <a:off x="8032255" y="6294795"/>
            <a:ext cx="2338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File Uploads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58C50A-742F-D4F0-619B-7E5AEA64A84E}"/>
              </a:ext>
            </a:extLst>
          </p:cNvPr>
          <p:cNvSpPr txBox="1"/>
          <p:nvPr/>
        </p:nvSpPr>
        <p:spPr>
          <a:xfrm>
            <a:off x="11002736" y="6745963"/>
            <a:ext cx="2338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on all inputs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787E0A-48EE-AFB0-C02F-AEA742FEDFB6}"/>
              </a:ext>
            </a:extLst>
          </p:cNvPr>
          <p:cNvSpPr txBox="1"/>
          <p:nvPr/>
        </p:nvSpPr>
        <p:spPr>
          <a:xfrm>
            <a:off x="14630400" y="6155778"/>
            <a:ext cx="233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 with status codes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16D2A3-E642-68D0-B439-0362B37B6EF3}"/>
              </a:ext>
            </a:extLst>
          </p:cNvPr>
          <p:cNvSpPr txBox="1"/>
          <p:nvPr/>
        </p:nvSpPr>
        <p:spPr>
          <a:xfrm>
            <a:off x="7322904" y="1145602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650735-A8B6-DE8D-3EFA-D3413F784532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0484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23646" y="3623853"/>
            <a:ext cx="11480680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Video consultation integration (Zoom/Agora)</a:t>
            </a: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Chat system between patient and doctor</a:t>
            </a: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Integration with government health IDs (e.g., NID verification)</a:t>
            </a: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Mobile App (React Native)</a:t>
            </a: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Analytics dashboard for admin insights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B36E603-6FCC-3CBD-2C4F-1647F6A04CFA}"/>
              </a:ext>
            </a:extLst>
          </p:cNvPr>
          <p:cNvSpPr txBox="1"/>
          <p:nvPr/>
        </p:nvSpPr>
        <p:spPr>
          <a:xfrm>
            <a:off x="4267200" y="1943100"/>
            <a:ext cx="6248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</a:pPr>
            <a:r>
              <a:rPr lang="en-US" sz="72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9B2B0-3128-760F-FC6F-D361A5819CC0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1DE55A6-0934-8C23-2084-E3C289E8A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43694"/>
              </p:ext>
            </p:extLst>
          </p:nvPr>
        </p:nvGraphicFramePr>
        <p:xfrm>
          <a:off x="2819400" y="3162300"/>
          <a:ext cx="12420600" cy="662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318831" imgH="2834546" progId="Word.Document.8">
                  <p:embed/>
                </p:oleObj>
              </mc:Choice>
              <mc:Fallback>
                <p:oleObj name="Document" r:id="rId3" imgW="5318831" imgH="283454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3162300"/>
                        <a:ext cx="12420600" cy="6621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F8DF8C-3617-AC3D-2F36-40EA4A1CEB12}"/>
              </a:ext>
            </a:extLst>
          </p:cNvPr>
          <p:cNvSpPr txBox="1"/>
          <p:nvPr/>
        </p:nvSpPr>
        <p:spPr>
          <a:xfrm>
            <a:off x="4244010" y="876300"/>
            <a:ext cx="113769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buClr>
                <a:srgbClr val="29ABD9"/>
              </a:buClr>
            </a:pPr>
            <a:r>
              <a:rPr lang="en-US" sz="8800" kern="0" dirty="0">
                <a:solidFill>
                  <a:srgbClr val="29ABD0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1B42C-D4DF-B9FD-6690-7D717C4F6BDF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952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5" y="390327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14600" y="4000500"/>
            <a:ext cx="140208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makes healthcare more accessible, manageable, and efficient.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With real-time doctor-patient connectivity, secure medical record management, and smart billing,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is a complete clinic digitization platform.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CBFA8-FF09-4F33-9BAC-A3A175A7A208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8F6F589-AF0D-6BF4-3005-6539DC2F398C}"/>
              </a:ext>
            </a:extLst>
          </p:cNvPr>
          <p:cNvSpPr txBox="1"/>
          <p:nvPr/>
        </p:nvSpPr>
        <p:spPr>
          <a:xfrm>
            <a:off x="6019800" y="1790700"/>
            <a:ext cx="70104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609600" y="4076700"/>
            <a:ext cx="8191500" cy="1833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257"/>
              </a:lnSpc>
            </a:pPr>
            <a:r>
              <a:rPr lang="en-US" sz="14852" spc="-1425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CE9FD-1D7E-DA2E-7A75-9B95EBAB9653}"/>
              </a:ext>
            </a:extLst>
          </p:cNvPr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5" name="Google Shape;18645;p49"/>
          <p:cNvSpPr txBox="1">
            <a:spLocks noGrp="1"/>
          </p:cNvSpPr>
          <p:nvPr>
            <p:ph type="subTitle" idx="1"/>
          </p:nvPr>
        </p:nvSpPr>
        <p:spPr>
          <a:xfrm>
            <a:off x="10372179" y="1943860"/>
            <a:ext cx="4561200" cy="932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endParaRPr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0" name="Google Shape;18650;p49"/>
          <p:cNvSpPr txBox="1">
            <a:spLocks noGrp="1"/>
          </p:cNvSpPr>
          <p:nvPr>
            <p:ph type="subTitle" idx="6"/>
          </p:nvPr>
        </p:nvSpPr>
        <p:spPr>
          <a:xfrm>
            <a:off x="10277028" y="5316683"/>
            <a:ext cx="4561200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Riyadh Ali Mollik</a:t>
            </a: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221-15-5096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1" name="Google Shape;18651;p49"/>
          <p:cNvSpPr txBox="1">
            <a:spLocks noGrp="1"/>
          </p:cNvSpPr>
          <p:nvPr>
            <p:ph type="subTitle" idx="7"/>
          </p:nvPr>
        </p:nvSpPr>
        <p:spPr>
          <a:xfrm>
            <a:off x="10364360" y="8468064"/>
            <a:ext cx="4024117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Iftakharun Hera</a:t>
            </a: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221-15-4818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2" name="Google Shape;18652;p49"/>
          <p:cNvSpPr txBox="1">
            <a:spLocks noGrp="1"/>
          </p:cNvSpPr>
          <p:nvPr>
            <p:ph type="subTitle" idx="8"/>
          </p:nvPr>
        </p:nvSpPr>
        <p:spPr>
          <a:xfrm>
            <a:off x="10364360" y="6932873"/>
            <a:ext cx="4561200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Paul</a:t>
            </a: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221-15-5666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80" name="Google Shape;18680;p49"/>
          <p:cNvSpPr/>
          <p:nvPr/>
        </p:nvSpPr>
        <p:spPr>
          <a:xfrm>
            <a:off x="17178030" y="189073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1" name="Google Shape;18681;p49"/>
          <p:cNvSpPr/>
          <p:nvPr/>
        </p:nvSpPr>
        <p:spPr>
          <a:xfrm>
            <a:off x="17468589" y="56614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2" name="Google Shape;18682;p49"/>
          <p:cNvSpPr/>
          <p:nvPr/>
        </p:nvSpPr>
        <p:spPr>
          <a:xfrm>
            <a:off x="17130740" y="1266005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3" name="Google Shape;18683;p49"/>
          <p:cNvSpPr/>
          <p:nvPr/>
        </p:nvSpPr>
        <p:spPr>
          <a:xfrm>
            <a:off x="16466305" y="2340378"/>
            <a:ext cx="424790" cy="42556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4" name="Google Shape;18684;p49"/>
          <p:cNvSpPr/>
          <p:nvPr/>
        </p:nvSpPr>
        <p:spPr>
          <a:xfrm>
            <a:off x="15824076" y="1410703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5" name="Google Shape;18685;p49"/>
          <p:cNvSpPr/>
          <p:nvPr/>
        </p:nvSpPr>
        <p:spPr>
          <a:xfrm>
            <a:off x="16635605" y="570274"/>
            <a:ext cx="424790" cy="42556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86" name="Google Shape;18686;p49"/>
          <p:cNvSpPr/>
          <p:nvPr/>
        </p:nvSpPr>
        <p:spPr>
          <a:xfrm>
            <a:off x="17289529" y="5132830"/>
            <a:ext cx="168602" cy="168908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24135;p71">
            <a:extLst>
              <a:ext uri="{FF2B5EF4-FFF2-40B4-BE49-F238E27FC236}">
                <a16:creationId xmlns:a16="http://schemas.microsoft.com/office/drawing/2014/main" id="{8B85EB0A-5AA3-4DBC-AE8C-59494253CB9D}"/>
              </a:ext>
            </a:extLst>
          </p:cNvPr>
          <p:cNvSpPr/>
          <p:nvPr/>
        </p:nvSpPr>
        <p:spPr>
          <a:xfrm flipH="1">
            <a:off x="8841753" y="3939570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6" name="Google Shape;24141;p71">
            <a:extLst>
              <a:ext uri="{FF2B5EF4-FFF2-40B4-BE49-F238E27FC236}">
                <a16:creationId xmlns:a16="http://schemas.microsoft.com/office/drawing/2014/main" id="{D47ADEC8-5FA9-4D4E-952B-946D590141F8}"/>
              </a:ext>
            </a:extLst>
          </p:cNvPr>
          <p:cNvGrpSpPr/>
          <p:nvPr/>
        </p:nvGrpSpPr>
        <p:grpSpPr>
          <a:xfrm>
            <a:off x="9163537" y="4126074"/>
            <a:ext cx="383032" cy="578188"/>
            <a:chOff x="2098250" y="238125"/>
            <a:chExt cx="3404725" cy="5219200"/>
          </a:xfrm>
        </p:grpSpPr>
        <p:sp>
          <p:nvSpPr>
            <p:cNvPr id="47" name="Google Shape;24142;p71">
              <a:extLst>
                <a:ext uri="{FF2B5EF4-FFF2-40B4-BE49-F238E27FC236}">
                  <a16:creationId xmlns:a16="http://schemas.microsoft.com/office/drawing/2014/main" id="{CF40207E-DA05-495F-8C36-18DA77C9CA2B}"/>
                </a:ext>
              </a:extLst>
            </p:cNvPr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4143;p71">
              <a:extLst>
                <a:ext uri="{FF2B5EF4-FFF2-40B4-BE49-F238E27FC236}">
                  <a16:creationId xmlns:a16="http://schemas.microsoft.com/office/drawing/2014/main" id="{F08A03F0-4A8F-4F03-AE20-1277ED1FF2F9}"/>
                </a:ext>
              </a:extLst>
            </p:cNvPr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24135;p71">
            <a:extLst>
              <a:ext uri="{FF2B5EF4-FFF2-40B4-BE49-F238E27FC236}">
                <a16:creationId xmlns:a16="http://schemas.microsoft.com/office/drawing/2014/main" id="{D617854F-543A-403C-B6B5-4D10D00A0E56}"/>
              </a:ext>
            </a:extLst>
          </p:cNvPr>
          <p:cNvSpPr/>
          <p:nvPr/>
        </p:nvSpPr>
        <p:spPr>
          <a:xfrm flipH="1">
            <a:off x="8793748" y="5435084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" name="Google Shape;24141;p71">
            <a:extLst>
              <a:ext uri="{FF2B5EF4-FFF2-40B4-BE49-F238E27FC236}">
                <a16:creationId xmlns:a16="http://schemas.microsoft.com/office/drawing/2014/main" id="{8B15B322-FB4A-4554-9E2F-327997A21167}"/>
              </a:ext>
            </a:extLst>
          </p:cNvPr>
          <p:cNvGrpSpPr/>
          <p:nvPr/>
        </p:nvGrpSpPr>
        <p:grpSpPr>
          <a:xfrm>
            <a:off x="9155087" y="5589002"/>
            <a:ext cx="383032" cy="578188"/>
            <a:chOff x="2098250" y="238125"/>
            <a:chExt cx="3404725" cy="5219200"/>
          </a:xfrm>
        </p:grpSpPr>
        <p:sp>
          <p:nvSpPr>
            <p:cNvPr id="51" name="Google Shape;24142;p71">
              <a:extLst>
                <a:ext uri="{FF2B5EF4-FFF2-40B4-BE49-F238E27FC236}">
                  <a16:creationId xmlns:a16="http://schemas.microsoft.com/office/drawing/2014/main" id="{C2BA9A06-2788-4970-B107-158A97B8B59C}"/>
                </a:ext>
              </a:extLst>
            </p:cNvPr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4143;p71">
              <a:extLst>
                <a:ext uri="{FF2B5EF4-FFF2-40B4-BE49-F238E27FC236}">
                  <a16:creationId xmlns:a16="http://schemas.microsoft.com/office/drawing/2014/main" id="{933E98F4-F6A3-43CE-B758-E043FC53D4F8}"/>
                </a:ext>
              </a:extLst>
            </p:cNvPr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24135;p71">
            <a:extLst>
              <a:ext uri="{FF2B5EF4-FFF2-40B4-BE49-F238E27FC236}">
                <a16:creationId xmlns:a16="http://schemas.microsoft.com/office/drawing/2014/main" id="{DEB9BFF8-3BDF-433E-9793-C2A028CA6F74}"/>
              </a:ext>
            </a:extLst>
          </p:cNvPr>
          <p:cNvSpPr/>
          <p:nvPr/>
        </p:nvSpPr>
        <p:spPr>
          <a:xfrm flipH="1">
            <a:off x="8841753" y="8552173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8" name="Google Shape;24141;p71">
            <a:extLst>
              <a:ext uri="{FF2B5EF4-FFF2-40B4-BE49-F238E27FC236}">
                <a16:creationId xmlns:a16="http://schemas.microsoft.com/office/drawing/2014/main" id="{CD561C4C-2E1D-4714-9813-F89B5EB1DE1C}"/>
              </a:ext>
            </a:extLst>
          </p:cNvPr>
          <p:cNvGrpSpPr/>
          <p:nvPr/>
        </p:nvGrpSpPr>
        <p:grpSpPr>
          <a:xfrm>
            <a:off x="9163537" y="8738677"/>
            <a:ext cx="383032" cy="578188"/>
            <a:chOff x="2098250" y="238125"/>
            <a:chExt cx="3404725" cy="5219200"/>
          </a:xfrm>
        </p:grpSpPr>
        <p:sp>
          <p:nvSpPr>
            <p:cNvPr id="59" name="Google Shape;24142;p71">
              <a:extLst>
                <a:ext uri="{FF2B5EF4-FFF2-40B4-BE49-F238E27FC236}">
                  <a16:creationId xmlns:a16="http://schemas.microsoft.com/office/drawing/2014/main" id="{4A669936-BE96-47E1-9EAF-125831F2C7A7}"/>
                </a:ext>
              </a:extLst>
            </p:cNvPr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4143;p71">
              <a:extLst>
                <a:ext uri="{FF2B5EF4-FFF2-40B4-BE49-F238E27FC236}">
                  <a16:creationId xmlns:a16="http://schemas.microsoft.com/office/drawing/2014/main" id="{F17A073D-F412-4908-9F05-948BE573D74A}"/>
                </a:ext>
              </a:extLst>
            </p:cNvPr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24135;p71">
            <a:extLst>
              <a:ext uri="{FF2B5EF4-FFF2-40B4-BE49-F238E27FC236}">
                <a16:creationId xmlns:a16="http://schemas.microsoft.com/office/drawing/2014/main" id="{E903EE2E-82AB-40DA-BC92-7A9815C344BE}"/>
              </a:ext>
            </a:extLst>
          </p:cNvPr>
          <p:cNvSpPr/>
          <p:nvPr/>
        </p:nvSpPr>
        <p:spPr>
          <a:xfrm flipH="1">
            <a:off x="8833258" y="7083882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2" name="Google Shape;24141;p71">
            <a:extLst>
              <a:ext uri="{FF2B5EF4-FFF2-40B4-BE49-F238E27FC236}">
                <a16:creationId xmlns:a16="http://schemas.microsoft.com/office/drawing/2014/main" id="{76E473C3-5682-4A9D-856E-92D52C3F82C4}"/>
              </a:ext>
            </a:extLst>
          </p:cNvPr>
          <p:cNvGrpSpPr/>
          <p:nvPr/>
        </p:nvGrpSpPr>
        <p:grpSpPr>
          <a:xfrm>
            <a:off x="9115532" y="7294632"/>
            <a:ext cx="383032" cy="578188"/>
            <a:chOff x="2098250" y="238125"/>
            <a:chExt cx="3404725" cy="5219200"/>
          </a:xfrm>
        </p:grpSpPr>
        <p:sp>
          <p:nvSpPr>
            <p:cNvPr id="63" name="Google Shape;24142;p71">
              <a:extLst>
                <a:ext uri="{FF2B5EF4-FFF2-40B4-BE49-F238E27FC236}">
                  <a16:creationId xmlns:a16="http://schemas.microsoft.com/office/drawing/2014/main" id="{E563DAC4-1F7F-42FE-86D4-07E04CAED613}"/>
                </a:ext>
              </a:extLst>
            </p:cNvPr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24143;p71">
              <a:extLst>
                <a:ext uri="{FF2B5EF4-FFF2-40B4-BE49-F238E27FC236}">
                  <a16:creationId xmlns:a16="http://schemas.microsoft.com/office/drawing/2014/main" id="{C7E68ED6-E597-4D24-8C41-7941C9E6C52C}"/>
                </a:ext>
              </a:extLst>
            </p:cNvPr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" name="Ribbon: Curved and Tilted Up 64">
            <a:extLst>
              <a:ext uri="{FF2B5EF4-FFF2-40B4-BE49-F238E27FC236}">
                <a16:creationId xmlns:a16="http://schemas.microsoft.com/office/drawing/2014/main" id="{AF3AA2D0-EFC7-49F9-B7FA-F7DB6FA2C646}"/>
              </a:ext>
            </a:extLst>
          </p:cNvPr>
          <p:cNvSpPr/>
          <p:nvPr/>
        </p:nvSpPr>
        <p:spPr>
          <a:xfrm rot="5400000">
            <a:off x="4555716" y="6046349"/>
            <a:ext cx="6228662" cy="472540"/>
          </a:xfrm>
          <a:prstGeom prst="ellipseRibbon2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en-US" sz="2000" kern="0">
              <a:solidFill>
                <a:srgbClr val="95F9EA"/>
              </a:solidFill>
              <a:latin typeface="Arial"/>
              <a:sym typeface="Arial"/>
            </a:endParaRPr>
          </a:p>
        </p:txBody>
      </p:sp>
      <p:sp>
        <p:nvSpPr>
          <p:cNvPr id="66" name="Google Shape;18645;p49">
            <a:extLst>
              <a:ext uri="{FF2B5EF4-FFF2-40B4-BE49-F238E27FC236}">
                <a16:creationId xmlns:a16="http://schemas.microsoft.com/office/drawing/2014/main" id="{12D1B77A-C06B-4BEF-8A7B-1E576DC0AA12}"/>
              </a:ext>
            </a:extLst>
          </p:cNvPr>
          <p:cNvSpPr txBox="1">
            <a:spLocks/>
          </p:cNvSpPr>
          <p:nvPr/>
        </p:nvSpPr>
        <p:spPr>
          <a:xfrm>
            <a:off x="10277028" y="3737057"/>
            <a:ext cx="4561200" cy="144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Sharia Akter</a:t>
            </a:r>
          </a:p>
          <a:p>
            <a:pPr marL="0" indent="0" defTabSz="1828800">
              <a:buClr>
                <a:srgbClr val="29ABD9"/>
              </a:buClr>
            </a:pPr>
            <a:r>
              <a:rPr lang="en-US" sz="3600" b="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2221-15-4929</a:t>
            </a:r>
          </a:p>
        </p:txBody>
      </p:sp>
      <p:sp>
        <p:nvSpPr>
          <p:cNvPr id="67" name="Google Shape;18645;p49">
            <a:extLst>
              <a:ext uri="{FF2B5EF4-FFF2-40B4-BE49-F238E27FC236}">
                <a16:creationId xmlns:a16="http://schemas.microsoft.com/office/drawing/2014/main" id="{FDCD22EC-76DD-4080-A459-9A87CD6E36D0}"/>
              </a:ext>
            </a:extLst>
          </p:cNvPr>
          <p:cNvSpPr txBox="1">
            <a:spLocks/>
          </p:cNvSpPr>
          <p:nvPr/>
        </p:nvSpPr>
        <p:spPr>
          <a:xfrm>
            <a:off x="1223550" y="2054250"/>
            <a:ext cx="4561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4800" kern="0" dirty="0">
                <a:solidFill>
                  <a:srgbClr val="29ABD0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to :</a:t>
            </a:r>
          </a:p>
        </p:txBody>
      </p:sp>
      <p:sp>
        <p:nvSpPr>
          <p:cNvPr id="68" name="Google Shape;18648;p49">
            <a:extLst>
              <a:ext uri="{FF2B5EF4-FFF2-40B4-BE49-F238E27FC236}">
                <a16:creationId xmlns:a16="http://schemas.microsoft.com/office/drawing/2014/main" id="{062E06A1-8AD0-4D4E-B3AF-098D97453E1D}"/>
              </a:ext>
            </a:extLst>
          </p:cNvPr>
          <p:cNvSpPr txBox="1">
            <a:spLocks/>
          </p:cNvSpPr>
          <p:nvPr/>
        </p:nvSpPr>
        <p:spPr>
          <a:xfrm>
            <a:off x="1810934" y="4424233"/>
            <a:ext cx="4561200" cy="27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Lecturer  </a:t>
            </a:r>
          </a:p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CSE</a:t>
            </a:r>
          </a:p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Daffodil International University</a:t>
            </a:r>
          </a:p>
        </p:txBody>
      </p:sp>
      <p:sp>
        <p:nvSpPr>
          <p:cNvPr id="69" name="Google Shape;18650;p49">
            <a:extLst>
              <a:ext uri="{FF2B5EF4-FFF2-40B4-BE49-F238E27FC236}">
                <a16:creationId xmlns:a16="http://schemas.microsoft.com/office/drawing/2014/main" id="{6B8B86B7-62CB-41B2-8895-80434570DC51}"/>
              </a:ext>
            </a:extLst>
          </p:cNvPr>
          <p:cNvSpPr txBox="1">
            <a:spLocks/>
          </p:cNvSpPr>
          <p:nvPr/>
        </p:nvSpPr>
        <p:spPr>
          <a:xfrm>
            <a:off x="1809419" y="3707652"/>
            <a:ext cx="5463466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Syed </a:t>
            </a:r>
            <a:r>
              <a:rPr lang="en-US" sz="3600" kern="0" dirty="0" err="1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Eftasum</a:t>
            </a: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endParaRPr lang="en-US" sz="3600" kern="0" dirty="0">
              <a:solidFill>
                <a:srgbClr val="141E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24135;p71">
            <a:extLst>
              <a:ext uri="{FF2B5EF4-FFF2-40B4-BE49-F238E27FC236}">
                <a16:creationId xmlns:a16="http://schemas.microsoft.com/office/drawing/2014/main" id="{8D77C6FE-8D96-49DC-9F18-0A285899797F}"/>
              </a:ext>
            </a:extLst>
          </p:cNvPr>
          <p:cNvSpPr/>
          <p:nvPr/>
        </p:nvSpPr>
        <p:spPr>
          <a:xfrm flipH="1">
            <a:off x="457152" y="3577497"/>
            <a:ext cx="1386364" cy="1346836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29ABD0">
                  <a:lumMod val="75000"/>
                </a:srgbClr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1" name="Google Shape;24141;p71">
            <a:extLst>
              <a:ext uri="{FF2B5EF4-FFF2-40B4-BE49-F238E27FC236}">
                <a16:creationId xmlns:a16="http://schemas.microsoft.com/office/drawing/2014/main" id="{C8263C33-A816-4CDD-AC80-2109C7D119E2}"/>
              </a:ext>
            </a:extLst>
          </p:cNvPr>
          <p:cNvGrpSpPr/>
          <p:nvPr/>
        </p:nvGrpSpPr>
        <p:grpSpPr>
          <a:xfrm>
            <a:off x="891703" y="3846175"/>
            <a:ext cx="517262" cy="778968"/>
            <a:chOff x="2098250" y="238125"/>
            <a:chExt cx="3404725" cy="5219200"/>
          </a:xfrm>
        </p:grpSpPr>
        <p:sp>
          <p:nvSpPr>
            <p:cNvPr id="72" name="Google Shape;24142;p71">
              <a:extLst>
                <a:ext uri="{FF2B5EF4-FFF2-40B4-BE49-F238E27FC236}">
                  <a16:creationId xmlns:a16="http://schemas.microsoft.com/office/drawing/2014/main" id="{C6977666-1F7A-4810-8359-F0787A0EF0B9}"/>
                </a:ext>
              </a:extLst>
            </p:cNvPr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4143;p71">
              <a:extLst>
                <a:ext uri="{FF2B5EF4-FFF2-40B4-BE49-F238E27FC236}">
                  <a16:creationId xmlns:a16="http://schemas.microsoft.com/office/drawing/2014/main" id="{15FA3C9E-20CB-49DC-B9E2-9E4355345656}"/>
                </a:ext>
              </a:extLst>
            </p:cNvPr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594BED-6F9A-112B-0B3A-3587F464A37D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221C-4000-79E5-5E44-8F9F965E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33C58-4F38-E626-B829-3C1C147D8BB7}"/>
              </a:ext>
            </a:extLst>
          </p:cNvPr>
          <p:cNvSpPr/>
          <p:nvPr/>
        </p:nvSpPr>
        <p:spPr>
          <a:xfrm>
            <a:off x="266700" y="267742"/>
            <a:ext cx="17754600" cy="980387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C1BED-6F4A-1C62-AD44-29D3CA4717AA}"/>
              </a:ext>
            </a:extLst>
          </p:cNvPr>
          <p:cNvSpPr txBox="1"/>
          <p:nvPr/>
        </p:nvSpPr>
        <p:spPr>
          <a:xfrm>
            <a:off x="5048295" y="1081754"/>
            <a:ext cx="81914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50FC9-95F7-9B31-AE48-298C3C9DCAB3}"/>
              </a:ext>
            </a:extLst>
          </p:cNvPr>
          <p:cNvSpPr txBox="1"/>
          <p:nvPr/>
        </p:nvSpPr>
        <p:spPr>
          <a:xfrm>
            <a:off x="2895600" y="3907958"/>
            <a:ext cx="4591321" cy="3420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Introduction 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Problem Statement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Motivation &amp; Objective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Feature Listing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EAC9E-8B1E-942A-E537-531C35F134F2}"/>
              </a:ext>
            </a:extLst>
          </p:cNvPr>
          <p:cNvSpPr txBox="1"/>
          <p:nvPr/>
        </p:nvSpPr>
        <p:spPr>
          <a:xfrm>
            <a:off x="10287000" y="3771900"/>
            <a:ext cx="376898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Gap Analysis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Tools 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Work Distribution 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Conclusion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14C9D-58C1-E32B-6730-CC31687AEA4F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175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3695700"/>
            <a:ext cx="8991601" cy="338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A one-stop digital solution for managing medical appointments, prescriptions, billing, and patient records.</a:t>
            </a: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Designed for Patients, Doctors, and Admins.</a:t>
            </a: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Built using React.js (Frontend), Node.js + Express.js (Backend), and MySQL (Database).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68000" y="2476500"/>
            <a:ext cx="7254547" cy="6567726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r="-17900"/>
              </a:stretch>
            </a:blipFill>
          </p:spPr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3649F1C4-5442-0CAD-C34D-E211FF15F944}"/>
              </a:ext>
            </a:extLst>
          </p:cNvPr>
          <p:cNvSpPr txBox="1"/>
          <p:nvPr/>
        </p:nvSpPr>
        <p:spPr>
          <a:xfrm>
            <a:off x="914400" y="1677083"/>
            <a:ext cx="92964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AD215-AC62-ACDB-B8AF-5B445FCC7C1B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845192"/>
            <a:ext cx="11177218" cy="579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🩺 Problem Statement – Why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?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🏥 Decentralized Appointments – Patients must visit hospitals or call to book.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📄 Scattered Medical Records – No single place to upload/view past reports.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🧑‍⚕️ Unverified Doctors – Patients risk booking with unverified professionals.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📆 Manual Schedule Management – No clarity on doctors’ hospital-wise availability.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💸 Lack of Invoicing &amp; Tracking – No proper digital billing or medical history.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🔔 Poor Communication – No structured notifications or reminders.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4400" y="633124"/>
            <a:ext cx="8001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Problem Statement </a:t>
            </a:r>
            <a:endParaRPr kumimoji="0" lang="en-US" sz="6000" b="0" i="0" u="none" strike="noStrike" kern="1200" cap="none" spc="-499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AAB3A-FFB8-D6E0-CD3B-9652AD383B6A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DA0070-ECD6-F02D-DCC9-AEB529A3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3114457"/>
            <a:ext cx="6327286" cy="5257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0" y="1969189"/>
            <a:ext cx="78084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3999" y="4525398"/>
            <a:ext cx="77830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7111886"/>
            <a:ext cx="77830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83070" y="7792276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2309" y="7524842"/>
            <a:ext cx="545159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Streamline hospital operations such as scheduling, billing, and record management.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08470" y="5218414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08470" y="2689262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20941" y="2753021"/>
            <a:ext cx="467890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Provide a centralized and secure healthcare portal.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780DB8-C04A-F969-7D2D-E52D57B7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4" y="2001884"/>
            <a:ext cx="6840305" cy="75779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E23D8-2F1D-8179-F90F-A2BA31095FB0}"/>
              </a:ext>
            </a:extLst>
          </p:cNvPr>
          <p:cNvSpPr txBox="1"/>
          <p:nvPr/>
        </p:nvSpPr>
        <p:spPr>
          <a:xfrm>
            <a:off x="11133641" y="4981333"/>
            <a:ext cx="5632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Ease communication and appointment booking between doctors and patients.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7DABC6E-1FFD-CB70-0563-3458C72B3909}"/>
              </a:ext>
            </a:extLst>
          </p:cNvPr>
          <p:cNvSpPr txBox="1"/>
          <p:nvPr/>
        </p:nvSpPr>
        <p:spPr>
          <a:xfrm>
            <a:off x="3657600" y="964158"/>
            <a:ext cx="125629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Motivation &amp; Objectives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9472F-5BB1-F3E7-BD99-5E3AE31F957A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9200" y="2500193"/>
            <a:ext cx="5295900" cy="5683222"/>
          </a:xfrm>
          <a:custGeom>
            <a:avLst/>
            <a:gdLst/>
            <a:ahLst/>
            <a:cxnLst/>
            <a:rect l="l" t="t" r="r" b="b"/>
            <a:pathLst>
              <a:path w="7051573" h="5884858">
                <a:moveTo>
                  <a:pt x="0" y="0"/>
                </a:moveTo>
                <a:lnTo>
                  <a:pt x="7051573" y="0"/>
                </a:lnTo>
                <a:lnTo>
                  <a:pt x="7051573" y="5884858"/>
                </a:lnTo>
                <a:lnTo>
                  <a:pt x="0" y="588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9FB4A54-D89B-D9E4-7D3E-1175EF821927}"/>
              </a:ext>
            </a:extLst>
          </p:cNvPr>
          <p:cNvSpPr/>
          <p:nvPr/>
        </p:nvSpPr>
        <p:spPr>
          <a:xfrm>
            <a:off x="793790" y="2500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220F1B4-9682-09B7-4659-69F994A4D5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7000" y="3784916"/>
            <a:ext cx="566976" cy="566976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C7EA0B5A-5C79-6E0D-9BB7-AF087165A8BE}"/>
              </a:ext>
            </a:extLst>
          </p:cNvPr>
          <p:cNvSpPr/>
          <p:nvPr/>
        </p:nvSpPr>
        <p:spPr>
          <a:xfrm>
            <a:off x="2400658" y="4652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Admin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DF1C569-DF5B-0B48-4538-049752F0239A}"/>
              </a:ext>
            </a:extLst>
          </p:cNvPr>
          <p:cNvSpPr/>
          <p:nvPr/>
        </p:nvSpPr>
        <p:spPr>
          <a:xfrm>
            <a:off x="1103173" y="5254043"/>
            <a:ext cx="4975503" cy="1403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Manages doctor registrations, system monitoring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0726367-3948-5C1E-04DD-F5CEC89B7046}"/>
              </a:ext>
            </a:extLst>
          </p:cNvPr>
          <p:cNvSpPr/>
          <p:nvPr/>
        </p:nvSpPr>
        <p:spPr>
          <a:xfrm>
            <a:off x="8771275" y="4637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Doctor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14E9832-FFC4-3D24-A0A4-5D71CD2178C8}"/>
              </a:ext>
            </a:extLst>
          </p:cNvPr>
          <p:cNvSpPr/>
          <p:nvPr/>
        </p:nvSpPr>
        <p:spPr>
          <a:xfrm>
            <a:off x="7142658" y="5320922"/>
            <a:ext cx="4975503" cy="1791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Manages profile, availability, appointments, prescriptions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3741310-7510-007A-E9D2-81E03A9D26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1700" y="6979670"/>
            <a:ext cx="566976" cy="566976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1F173FDB-324B-7004-91EF-6A6760A3CCD2}"/>
              </a:ext>
            </a:extLst>
          </p:cNvPr>
          <p:cNvSpPr/>
          <p:nvPr/>
        </p:nvSpPr>
        <p:spPr>
          <a:xfrm>
            <a:off x="5193229" y="7829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Patient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7454A57E-E13D-E5A7-8514-2E7B493B47EC}"/>
              </a:ext>
            </a:extLst>
          </p:cNvPr>
          <p:cNvSpPr/>
          <p:nvPr/>
        </p:nvSpPr>
        <p:spPr>
          <a:xfrm>
            <a:off x="3667185" y="8465854"/>
            <a:ext cx="4975503" cy="1635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Books appointments, uploads reports, gives feedback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B18DBDF5-80A6-9FE0-0343-B51ECE2E433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3434" y="3784916"/>
            <a:ext cx="566976" cy="566976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4D35FC44-551A-1FFE-3D70-C50936DFEEF7}"/>
              </a:ext>
            </a:extLst>
          </p:cNvPr>
          <p:cNvSpPr txBox="1"/>
          <p:nvPr/>
        </p:nvSpPr>
        <p:spPr>
          <a:xfrm>
            <a:off x="4828064" y="1636220"/>
            <a:ext cx="64008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System 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39A35-A101-7833-EDDC-2F7A4FCF05BA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9720" y="495300"/>
            <a:ext cx="8763000" cy="1029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679"/>
              </a:lnSpc>
            </a:pPr>
            <a:r>
              <a:rPr lang="en-US" sz="8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Core Features</a:t>
            </a:r>
            <a:endParaRPr lang="en-US" sz="8800" spc="-767" dirty="0">
              <a:solidFill>
                <a:srgbClr val="FBF6F1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" y="2196883"/>
            <a:ext cx="9906000" cy="7448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Role-based Secure Login (Admin / Doctor / Patient )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Doctor Registration with Proof Upload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Admin Approval System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Doctor Schedule Management (Day / Time / Hospital)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Doctor Appointment Booking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Medical Report Upload (PDF)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Prescription Generation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Medical Test Reports Upload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Billing &amp; Invoicing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In-Built Currency Payment Gateway (Mock)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Notification System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Search / Filter Doctors &amp; Services</a:t>
            </a: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Patient Feedback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06000" y="1638300"/>
            <a:ext cx="7944572" cy="7245630"/>
            <a:chOff x="0" y="0"/>
            <a:chExt cx="6962546" cy="6350000"/>
          </a:xfrm>
        </p:grpSpPr>
        <p:sp>
          <p:nvSpPr>
            <p:cNvPr id="5" name="Freeform 5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1188" r="-31188"/>
              </a:stretch>
            </a:blipFill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55C06D-8D4F-9543-3993-C8ADB7A0CF32}"/>
              </a:ext>
            </a:extLst>
          </p:cNvPr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3F09C-22AA-A2F1-CA58-B1F8DA2B46B3}"/>
              </a:ext>
            </a:extLst>
          </p:cNvPr>
          <p:cNvSpPr/>
          <p:nvPr/>
        </p:nvSpPr>
        <p:spPr>
          <a:xfrm>
            <a:off x="152400" y="241560"/>
            <a:ext cx="17754600" cy="980387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3F430-2A88-9EA2-4636-0ECB210846E0}"/>
              </a:ext>
            </a:extLst>
          </p:cNvPr>
          <p:cNvSpPr txBox="1"/>
          <p:nvPr/>
        </p:nvSpPr>
        <p:spPr>
          <a:xfrm>
            <a:off x="6629400" y="241560"/>
            <a:ext cx="4352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E138B-62F8-ABEA-55BA-D101064FE77F}"/>
              </a:ext>
            </a:extLst>
          </p:cNvPr>
          <p:cNvSpPr txBox="1"/>
          <p:nvPr/>
        </p:nvSpPr>
        <p:spPr>
          <a:xfrm>
            <a:off x="17420098" y="948411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EDB9A7-B4DB-78E7-D63F-238B600E1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86373"/>
              </p:ext>
            </p:extLst>
          </p:nvPr>
        </p:nvGraphicFramePr>
        <p:xfrm>
          <a:off x="626398" y="1434763"/>
          <a:ext cx="16671000" cy="8419026"/>
        </p:xfrm>
        <a:graphic>
          <a:graphicData uri="http://schemas.openxmlformats.org/drawingml/2006/table">
            <a:tbl>
              <a:tblPr/>
              <a:tblGrid>
                <a:gridCol w="3334200">
                  <a:extLst>
                    <a:ext uri="{9D8B030D-6E8A-4147-A177-3AD203B41FA5}">
                      <a16:colId xmlns:a16="http://schemas.microsoft.com/office/drawing/2014/main" val="701238599"/>
                    </a:ext>
                  </a:extLst>
                </a:gridCol>
                <a:gridCol w="3334200">
                  <a:extLst>
                    <a:ext uri="{9D8B030D-6E8A-4147-A177-3AD203B41FA5}">
                      <a16:colId xmlns:a16="http://schemas.microsoft.com/office/drawing/2014/main" val="4282219068"/>
                    </a:ext>
                  </a:extLst>
                </a:gridCol>
                <a:gridCol w="3334200">
                  <a:extLst>
                    <a:ext uri="{9D8B030D-6E8A-4147-A177-3AD203B41FA5}">
                      <a16:colId xmlns:a16="http://schemas.microsoft.com/office/drawing/2014/main" val="3113763532"/>
                    </a:ext>
                  </a:extLst>
                </a:gridCol>
                <a:gridCol w="3334200">
                  <a:extLst>
                    <a:ext uri="{9D8B030D-6E8A-4147-A177-3AD203B41FA5}">
                      <a16:colId xmlns:a16="http://schemas.microsoft.com/office/drawing/2014/main" val="2955865021"/>
                    </a:ext>
                  </a:extLst>
                </a:gridCol>
                <a:gridCol w="3334200">
                  <a:extLst>
                    <a:ext uri="{9D8B030D-6E8A-4147-A177-3AD203B41FA5}">
                      <a16:colId xmlns:a16="http://schemas.microsoft.com/office/drawing/2014/main" val="61243947"/>
                    </a:ext>
                  </a:extLst>
                </a:gridCol>
              </a:tblGrid>
              <a:tr h="71180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CureSync Status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Industry Standard/Competitor Capability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Identified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51242"/>
                  </a:ext>
                </a:extLst>
              </a:tr>
              <a:tr h="1641424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🏥</a:t>
                      </a: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Multi-hospital scheduling per doctor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scheduling a doctor’s availability across multiple hospital/clinic locations.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all provider calendars across multiple locations. Practo requires non-overlapping clinic times (mark one as “on-call”).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Scheduling conflicts can occur if a doctor’s slots overlap across hospitals (Practo disallows overlap).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conflict-detection and alerts when scheduling overlaps. Allow doctors to mark on-call availability at secondary locations; unify multi-site calendars in one view.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779746"/>
                  </a:ext>
                </a:extLst>
              </a:tr>
              <a:tr h="1881226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📄</a:t>
                      </a: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uploads &amp; prescription generation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Allows uploading patient reports and generating prescriptions in PDF form.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EMR systems (like Practo Ray) enable uploading/sharing patient records. Digital prescription tools with templates and large drug catalogs are standard.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800" dirty="0" err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CureSync’s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tools are basic PDFs, it may lack prescription templates or database-driven recommendations.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Incorporate an EMR module or record-sharing feature. Implement prescription templates with a drug database and auto-share prescriptions.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418184"/>
                  </a:ext>
                </a:extLst>
              </a:tr>
              <a:tr h="1442901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💸</a:t>
                      </a: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Invoicing system (virtual currency)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an internal “virtual currency” for billing and invoicing.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 use fiat currency with integrated payment gateways; some platforms explore cryptocurrency.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 currency may confuse users and complicate real-world transactions; not a mainstream approach.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 traditional payment options (cards, wallets). Use virtual currency as a loyalty/reward system or clearly map it to real value.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664235"/>
                  </a:ext>
                </a:extLst>
              </a:tr>
              <a:tr h="1263593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📬</a:t>
                      </a: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Real-time notifications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Sends notifications via email/app for appointments and updates.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appointment reminders (SMS/email) are standard. Zocdoc sends confirmations and reminders automatically.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limited to email only, it may underperform on patient engagement; may lack multi-channel alerts.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multi-channel alerts (push, SMS, email). Enable two-way messaging and customizable reminder content.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064013"/>
                  </a:ext>
                </a:extLst>
              </a:tr>
              <a:tr h="1263593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🔍</a:t>
                      </a: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Advanced doctor search and filters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Offers search for doctors with filters (e.g., specialty, location).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Platforms like Practo and Zocdoc offer filters by availability, fees, insurance, language, etc.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filters are basic, users may lack options like insurance, language, or fees.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filters for insurance, fees, language/gender, and distance. Include real-time availability and map-based search.</a:t>
                      </a:r>
                    </a:p>
                  </a:txBody>
                  <a:tcPr marL="39947" marR="39947" marT="26631" marB="2663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2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98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imary Care Health Center by Slidesgo">
  <a:themeElements>
    <a:clrScheme name="Simple Light">
      <a:dk1>
        <a:srgbClr val="29ABD9"/>
      </a:dk1>
      <a:lt1>
        <a:srgbClr val="95F9EA"/>
      </a:lt1>
      <a:dk2>
        <a:srgbClr val="141E3A"/>
      </a:dk2>
      <a:lt2>
        <a:srgbClr val="FFFFFF"/>
      </a:lt2>
      <a:accent1>
        <a:srgbClr val="29ABD0"/>
      </a:accent1>
      <a:accent2>
        <a:srgbClr val="29ABD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1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916</Words>
  <Application>Microsoft Office PowerPoint</Application>
  <PresentationFormat>Custom</PresentationFormat>
  <Paragraphs>154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Assistant</vt:lpstr>
      <vt:lpstr>Times New Roman</vt:lpstr>
      <vt:lpstr>Bebas Neue</vt:lpstr>
      <vt:lpstr>Arial</vt:lpstr>
      <vt:lpstr>Public Sans</vt:lpstr>
      <vt:lpstr>Calibri</vt:lpstr>
      <vt:lpstr>Poppins</vt:lpstr>
      <vt:lpstr>Wingdings</vt:lpstr>
      <vt:lpstr>Office Theme</vt:lpstr>
      <vt:lpstr>Primary Care Health Center by Slidesgo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Iftakharun Hera</cp:lastModifiedBy>
  <cp:revision>4</cp:revision>
  <dcterms:created xsi:type="dcterms:W3CDTF">2006-08-16T00:00:00Z</dcterms:created>
  <dcterms:modified xsi:type="dcterms:W3CDTF">2025-06-23T09:28:38Z</dcterms:modified>
  <dc:identifier>DAGrGGS0nVo</dc:identifier>
</cp:coreProperties>
</file>